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7" r:id="rId2"/>
  </p:sldMasterIdLst>
  <p:notesMasterIdLst>
    <p:notesMasterId r:id="rId27"/>
  </p:notesMasterIdLst>
  <p:sldIdLst>
    <p:sldId id="326" r:id="rId3"/>
    <p:sldId id="818" r:id="rId4"/>
    <p:sldId id="352" r:id="rId5"/>
    <p:sldId id="329" r:id="rId6"/>
    <p:sldId id="363" r:id="rId7"/>
    <p:sldId id="348" r:id="rId8"/>
    <p:sldId id="349" r:id="rId9"/>
    <p:sldId id="364" r:id="rId10"/>
    <p:sldId id="365" r:id="rId11"/>
    <p:sldId id="355" r:id="rId12"/>
    <p:sldId id="347" r:id="rId13"/>
    <p:sldId id="357" r:id="rId14"/>
    <p:sldId id="360" r:id="rId15"/>
    <p:sldId id="361" r:id="rId16"/>
    <p:sldId id="335" r:id="rId17"/>
    <p:sldId id="339" r:id="rId18"/>
    <p:sldId id="1009" r:id="rId19"/>
    <p:sldId id="340" r:id="rId20"/>
    <p:sldId id="356" r:id="rId21"/>
    <p:sldId id="344" r:id="rId22"/>
    <p:sldId id="346" r:id="rId23"/>
    <p:sldId id="377" r:id="rId24"/>
    <p:sldId id="1010"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B81"/>
    <a:srgbClr val="4D545F"/>
    <a:srgbClr val="606469"/>
    <a:srgbClr val="00DDCD"/>
    <a:srgbClr val="00DB87"/>
    <a:srgbClr val="87D7FF"/>
    <a:srgbClr val="00A6E0"/>
    <a:srgbClr val="35FFF0"/>
    <a:srgbClr val="33FFB1"/>
    <a:srgbClr val="677E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5407" autoAdjust="0"/>
  </p:normalViewPr>
  <p:slideViewPr>
    <p:cSldViewPr snapToGrid="0">
      <p:cViewPr varScale="1">
        <p:scale>
          <a:sx n="86" d="100"/>
          <a:sy n="86" d="100"/>
        </p:scale>
        <p:origin x="562"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AD6AAC-1E91-42AD-A6B4-076E29366D2F}" type="datetimeFigureOut">
              <a:rPr lang="en-US" smtClean="0"/>
              <a:pPr/>
              <a:t>3/14/2023</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3ECEC-468C-46E5-B617-4794B0C0B375}" type="slidenum">
              <a:rPr lang="en-US" smtClean="0"/>
              <a:pPr/>
              <a:t>‹#›</a:t>
            </a:fld>
            <a:endParaRPr lang="en-US"/>
          </a:p>
        </p:txBody>
      </p:sp>
    </p:spTree>
    <p:extLst>
      <p:ext uri="{BB962C8B-B14F-4D97-AF65-F5344CB8AC3E}">
        <p14:creationId xmlns:p14="http://schemas.microsoft.com/office/powerpoint/2010/main" val="3629649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32A516B0-E222-4C1E-992B-E109BFF25F40}" type="slidenum">
              <a:rPr lang="en-GB" smtClean="0"/>
              <a:pPr/>
              <a:t>2</a:t>
            </a:fld>
            <a:endParaRPr lang="en-GB"/>
          </a:p>
        </p:txBody>
      </p:sp>
    </p:spTree>
    <p:extLst>
      <p:ext uri="{BB962C8B-B14F-4D97-AF65-F5344CB8AC3E}">
        <p14:creationId xmlns:p14="http://schemas.microsoft.com/office/powerpoint/2010/main" val="338407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DA73ECEC-468C-46E5-B617-4794B0C0B375}" type="slidenum">
              <a:rPr lang="en-US" smtClean="0"/>
              <a:pPr/>
              <a:t>9</a:t>
            </a:fld>
            <a:endParaRPr lang="en-US"/>
          </a:p>
        </p:txBody>
      </p:sp>
    </p:spTree>
    <p:extLst>
      <p:ext uri="{BB962C8B-B14F-4D97-AF65-F5344CB8AC3E}">
        <p14:creationId xmlns:p14="http://schemas.microsoft.com/office/powerpoint/2010/main" val="280123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A1949EF1-1967-4C52-9940-3DAF24D852EE}"/>
              </a:ext>
            </a:extLst>
          </p:cNvPr>
          <p:cNvSpPr>
            <a:spLocks noChangeArrowheads="1"/>
          </p:cNvSpPr>
          <p:nvPr userDrawn="1"/>
        </p:nvSpPr>
        <p:spPr bwMode="auto">
          <a:xfrm>
            <a:off x="0" y="0"/>
            <a:ext cx="12192000" cy="6858000"/>
          </a:xfrm>
          <a:prstGeom prst="rect">
            <a:avLst/>
          </a:prstGeom>
          <a:gradFill>
            <a:gsLst>
              <a:gs pos="100000">
                <a:srgbClr val="0B0F13"/>
              </a:gs>
              <a:gs pos="0">
                <a:srgbClr val="0F1923">
                  <a:alpha val="70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6">
            <a:extLst>
              <a:ext uri="{FF2B5EF4-FFF2-40B4-BE49-F238E27FC236}">
                <a16:creationId xmlns:a16="http://schemas.microsoft.com/office/drawing/2014/main" id="{BF4502D1-FC06-49AC-A54C-2399473FE780}"/>
              </a:ext>
            </a:extLst>
          </p:cNvPr>
          <p:cNvSpPr>
            <a:spLocks noEditPoints="1"/>
          </p:cNvSpPr>
          <p:nvPr userDrawn="1"/>
        </p:nvSpPr>
        <p:spPr bwMode="auto">
          <a:xfrm>
            <a:off x="0" y="0"/>
            <a:ext cx="5101167" cy="5834592"/>
          </a:xfrm>
          <a:custGeom>
            <a:avLst/>
            <a:gdLst>
              <a:gd name="T0" fmla="*/ 21376 w 26778"/>
              <a:gd name="T1" fmla="*/ 0 h 30629"/>
              <a:gd name="T2" fmla="*/ 26039 w 26778"/>
              <a:gd name="T3" fmla="*/ 2203 h 30629"/>
              <a:gd name="T4" fmla="*/ 22637 w 26778"/>
              <a:gd name="T5" fmla="*/ 18963 h 30629"/>
              <a:gd name="T6" fmla="*/ 9789 w 26778"/>
              <a:gd name="T7" fmla="*/ 30349 h 30629"/>
              <a:gd name="T8" fmla="*/ 6419 w 26778"/>
              <a:gd name="T9" fmla="*/ 26964 h 30629"/>
              <a:gd name="T10" fmla="*/ 11245 w 26778"/>
              <a:gd name="T11" fmla="*/ 20960 h 30629"/>
              <a:gd name="T12" fmla="*/ 20646 w 26778"/>
              <a:gd name="T13" fmla="*/ 10596 h 30629"/>
              <a:gd name="T14" fmla="*/ 20856 w 26778"/>
              <a:gd name="T15" fmla="*/ 8680 h 30629"/>
              <a:gd name="T16" fmla="*/ 13738 w 26778"/>
              <a:gd name="T17" fmla="*/ 2275 h 30629"/>
              <a:gd name="T18" fmla="*/ 5996 w 26778"/>
              <a:gd name="T19" fmla="*/ 2272 h 30629"/>
              <a:gd name="T20" fmla="*/ 1800 w 26778"/>
              <a:gd name="T21" fmla="*/ 5725 h 30629"/>
              <a:gd name="T22" fmla="*/ 0 w 26778"/>
              <a:gd name="T23" fmla="*/ 0 h 30629"/>
              <a:gd name="T24" fmla="*/ 0 w 26778"/>
              <a:gd name="T25" fmla="*/ 21413 h 30629"/>
              <a:gd name="T26" fmla="*/ 62 w 26778"/>
              <a:gd name="T27" fmla="*/ 21128 h 30629"/>
              <a:gd name="T28" fmla="*/ 5996 w 26778"/>
              <a:gd name="T29" fmla="*/ 3749 h 30629"/>
              <a:gd name="T30" fmla="*/ 13738 w 26778"/>
              <a:gd name="T31" fmla="*/ 3747 h 30629"/>
              <a:gd name="T32" fmla="*/ 19382 w 26778"/>
              <a:gd name="T33" fmla="*/ 8680 h 30629"/>
              <a:gd name="T34" fmla="*/ 18487 w 26778"/>
              <a:gd name="T35" fmla="*/ 13664 h 30629"/>
              <a:gd name="T36" fmla="*/ 7092 w 26778"/>
              <a:gd name="T37" fmla="*/ 19483 h 30629"/>
              <a:gd name="T38" fmla="*/ 5070 w 26778"/>
              <a:gd name="T39" fmla="*/ 26225 h 30629"/>
              <a:gd name="T40" fmla="*/ 3043 w 26778"/>
              <a:gd name="T41" fmla="*/ 25084 h 30629"/>
              <a:gd name="T42" fmla="*/ 4697 w 26778"/>
              <a:gd name="T43" fmla="*/ 17267 h 30629"/>
              <a:gd name="T44" fmla="*/ 16318 w 26778"/>
              <a:gd name="T45" fmla="*/ 13203 h 30629"/>
              <a:gd name="T46" fmla="*/ 17163 w 26778"/>
              <a:gd name="T47" fmla="*/ 8698 h 30629"/>
              <a:gd name="T48" fmla="*/ 5996 w 26778"/>
              <a:gd name="T49" fmla="*/ 5965 h 30629"/>
              <a:gd name="T50" fmla="*/ 1863 w 26778"/>
              <a:gd name="T51" fmla="*/ 23202 h 30629"/>
              <a:gd name="T52" fmla="*/ 1762 w 26778"/>
              <a:gd name="T53" fmla="*/ 23680 h 30629"/>
              <a:gd name="T54" fmla="*/ 15502 w 26778"/>
              <a:gd name="T55" fmla="*/ 10071 h 30629"/>
              <a:gd name="T56" fmla="*/ 13628 w 26778"/>
              <a:gd name="T57" fmla="*/ 7456 h 30629"/>
              <a:gd name="T58" fmla="*/ 5027 w 26778"/>
              <a:gd name="T59" fmla="*/ 15777 h 30629"/>
              <a:gd name="T60" fmla="*/ 14883 w 26778"/>
              <a:gd name="T61" fmla="*/ 13065 h 30629"/>
              <a:gd name="T62" fmla="*/ 6382 w 26778"/>
              <a:gd name="T63" fmla="*/ 27141 h 30629"/>
              <a:gd name="T64" fmla="*/ 6556 w 26778"/>
              <a:gd name="T65" fmla="*/ 26320 h 30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78" h="30629">
                <a:moveTo>
                  <a:pt x="0" y="0"/>
                </a:moveTo>
                <a:lnTo>
                  <a:pt x="21376" y="0"/>
                </a:lnTo>
                <a:cubicBezTo>
                  <a:pt x="22998" y="606"/>
                  <a:pt x="24556" y="1344"/>
                  <a:pt x="26039" y="2202"/>
                </a:cubicBezTo>
                <a:lnTo>
                  <a:pt x="26039" y="2203"/>
                </a:lnTo>
                <a:cubicBezTo>
                  <a:pt x="26481" y="2458"/>
                  <a:pt x="26778" y="2935"/>
                  <a:pt x="26778" y="3482"/>
                </a:cubicBezTo>
                <a:cubicBezTo>
                  <a:pt x="26778" y="9113"/>
                  <a:pt x="25271" y="14401"/>
                  <a:pt x="22637" y="18963"/>
                </a:cubicBezTo>
                <a:cubicBezTo>
                  <a:pt x="19916" y="23678"/>
                  <a:pt x="15995" y="27608"/>
                  <a:pt x="11294" y="30333"/>
                </a:cubicBezTo>
                <a:cubicBezTo>
                  <a:pt x="10848" y="30604"/>
                  <a:pt x="10272" y="30629"/>
                  <a:pt x="9789" y="30349"/>
                </a:cubicBezTo>
                <a:cubicBezTo>
                  <a:pt x="8540" y="29627"/>
                  <a:pt x="7346" y="28819"/>
                  <a:pt x="6214" y="27934"/>
                </a:cubicBezTo>
                <a:lnTo>
                  <a:pt x="6419" y="26964"/>
                </a:lnTo>
                <a:lnTo>
                  <a:pt x="7689" y="20960"/>
                </a:lnTo>
                <a:lnTo>
                  <a:pt x="11245" y="20960"/>
                </a:lnTo>
                <a:cubicBezTo>
                  <a:pt x="15773" y="20960"/>
                  <a:pt x="18986" y="18412"/>
                  <a:pt x="19929" y="13970"/>
                </a:cubicBezTo>
                <a:lnTo>
                  <a:pt x="20646" y="10596"/>
                </a:lnTo>
                <a:cubicBezTo>
                  <a:pt x="20781" y="9960"/>
                  <a:pt x="20852" y="9330"/>
                  <a:pt x="20853" y="8680"/>
                </a:cubicBezTo>
                <a:lnTo>
                  <a:pt x="20856" y="8680"/>
                </a:lnTo>
                <a:cubicBezTo>
                  <a:pt x="20856" y="6557"/>
                  <a:pt x="20053" y="4952"/>
                  <a:pt x="18744" y="3870"/>
                </a:cubicBezTo>
                <a:cubicBezTo>
                  <a:pt x="17349" y="2718"/>
                  <a:pt x="15515" y="2278"/>
                  <a:pt x="13738" y="2275"/>
                </a:cubicBezTo>
                <a:lnTo>
                  <a:pt x="13738" y="2272"/>
                </a:lnTo>
                <a:lnTo>
                  <a:pt x="5996" y="2272"/>
                </a:lnTo>
                <a:cubicBezTo>
                  <a:pt x="3880" y="2272"/>
                  <a:pt x="2281" y="3636"/>
                  <a:pt x="1812" y="5678"/>
                </a:cubicBezTo>
                <a:cubicBezTo>
                  <a:pt x="1807" y="5694"/>
                  <a:pt x="1804" y="5709"/>
                  <a:pt x="1800" y="5725"/>
                </a:cubicBezTo>
                <a:lnTo>
                  <a:pt x="0" y="14208"/>
                </a:lnTo>
                <a:lnTo>
                  <a:pt x="0" y="0"/>
                </a:lnTo>
                <a:close/>
                <a:moveTo>
                  <a:pt x="0" y="21427"/>
                </a:moveTo>
                <a:lnTo>
                  <a:pt x="0" y="21413"/>
                </a:lnTo>
                <a:lnTo>
                  <a:pt x="62" y="21128"/>
                </a:lnTo>
                <a:lnTo>
                  <a:pt x="62" y="21128"/>
                </a:lnTo>
                <a:cubicBezTo>
                  <a:pt x="1187" y="15949"/>
                  <a:pt x="2488" y="9969"/>
                  <a:pt x="3248" y="6005"/>
                </a:cubicBezTo>
                <a:cubicBezTo>
                  <a:pt x="3565" y="4629"/>
                  <a:pt x="4565" y="3749"/>
                  <a:pt x="5996" y="3749"/>
                </a:cubicBezTo>
                <a:lnTo>
                  <a:pt x="13738" y="3749"/>
                </a:lnTo>
                <a:lnTo>
                  <a:pt x="13738" y="3747"/>
                </a:lnTo>
                <a:cubicBezTo>
                  <a:pt x="16865" y="3751"/>
                  <a:pt x="19379" y="5304"/>
                  <a:pt x="19379" y="8680"/>
                </a:cubicBezTo>
                <a:lnTo>
                  <a:pt x="19382" y="8680"/>
                </a:lnTo>
                <a:cubicBezTo>
                  <a:pt x="19381" y="9220"/>
                  <a:pt x="19315" y="9762"/>
                  <a:pt x="19203" y="10290"/>
                </a:cubicBezTo>
                <a:lnTo>
                  <a:pt x="18487" y="13664"/>
                </a:lnTo>
                <a:cubicBezTo>
                  <a:pt x="17687" y="17427"/>
                  <a:pt x="15077" y="19483"/>
                  <a:pt x="11245" y="19483"/>
                </a:cubicBezTo>
                <a:lnTo>
                  <a:pt x="7092" y="19483"/>
                </a:lnTo>
                <a:cubicBezTo>
                  <a:pt x="6718" y="19483"/>
                  <a:pt x="6409" y="19761"/>
                  <a:pt x="6361" y="20121"/>
                </a:cubicBezTo>
                <a:lnTo>
                  <a:pt x="5070" y="26225"/>
                </a:lnTo>
                <a:lnTo>
                  <a:pt x="4932" y="26875"/>
                </a:lnTo>
                <a:cubicBezTo>
                  <a:pt x="4278" y="26304"/>
                  <a:pt x="3647" y="25707"/>
                  <a:pt x="3043" y="25084"/>
                </a:cubicBezTo>
                <a:lnTo>
                  <a:pt x="3170" y="24483"/>
                </a:lnTo>
                <a:lnTo>
                  <a:pt x="4697" y="17267"/>
                </a:lnTo>
                <a:lnTo>
                  <a:pt x="11245" y="17267"/>
                </a:lnTo>
                <a:cubicBezTo>
                  <a:pt x="14053" y="17267"/>
                  <a:pt x="15742" y="15915"/>
                  <a:pt x="16318" y="13203"/>
                </a:cubicBezTo>
                <a:lnTo>
                  <a:pt x="17035" y="9829"/>
                </a:lnTo>
                <a:cubicBezTo>
                  <a:pt x="17119" y="9422"/>
                  <a:pt x="17162" y="9043"/>
                  <a:pt x="17163" y="8698"/>
                </a:cubicBezTo>
                <a:cubicBezTo>
                  <a:pt x="17170" y="6876"/>
                  <a:pt x="16028" y="5965"/>
                  <a:pt x="13738" y="5965"/>
                </a:cubicBezTo>
                <a:lnTo>
                  <a:pt x="5996" y="5965"/>
                </a:lnTo>
                <a:cubicBezTo>
                  <a:pt x="5604" y="5965"/>
                  <a:pt x="5489" y="6152"/>
                  <a:pt x="5408" y="6510"/>
                </a:cubicBezTo>
                <a:lnTo>
                  <a:pt x="1863" y="23202"/>
                </a:lnTo>
                <a:lnTo>
                  <a:pt x="1863" y="23202"/>
                </a:lnTo>
                <a:lnTo>
                  <a:pt x="1762" y="23680"/>
                </a:lnTo>
                <a:cubicBezTo>
                  <a:pt x="1141" y="22957"/>
                  <a:pt x="553" y="22205"/>
                  <a:pt x="0" y="21427"/>
                </a:cubicBezTo>
                <a:close/>
                <a:moveTo>
                  <a:pt x="15502" y="10071"/>
                </a:moveTo>
                <a:cubicBezTo>
                  <a:pt x="15551" y="9781"/>
                  <a:pt x="15601" y="9489"/>
                  <a:pt x="15602" y="9194"/>
                </a:cubicBezTo>
                <a:cubicBezTo>
                  <a:pt x="15606" y="8035"/>
                  <a:pt x="14953" y="7456"/>
                  <a:pt x="13628" y="7456"/>
                </a:cubicBezTo>
                <a:lnTo>
                  <a:pt x="6777" y="7456"/>
                </a:lnTo>
                <a:lnTo>
                  <a:pt x="5027" y="15777"/>
                </a:lnTo>
                <a:lnTo>
                  <a:pt x="11782" y="15777"/>
                </a:lnTo>
                <a:cubicBezTo>
                  <a:pt x="13569" y="15777"/>
                  <a:pt x="14517" y="14747"/>
                  <a:pt x="14883" y="13065"/>
                </a:cubicBezTo>
                <a:lnTo>
                  <a:pt x="15502" y="10071"/>
                </a:lnTo>
                <a:close/>
                <a:moveTo>
                  <a:pt x="6382" y="27141"/>
                </a:moveTo>
                <a:lnTo>
                  <a:pt x="6419" y="26964"/>
                </a:lnTo>
                <a:lnTo>
                  <a:pt x="6556" y="26320"/>
                </a:lnTo>
                <a:lnTo>
                  <a:pt x="6382" y="27141"/>
                </a:lnTo>
                <a:close/>
              </a:path>
            </a:pathLst>
          </a:custGeom>
          <a:gradFill flip="none" rotWithShape="1">
            <a:gsLst>
              <a:gs pos="100000">
                <a:srgbClr val="0B0F13">
                  <a:alpha val="60000"/>
                </a:srgbClr>
              </a:gs>
              <a:gs pos="0">
                <a:srgbClr val="0F1923">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2" name="Group 31"/>
          <p:cNvGrpSpPr/>
          <p:nvPr userDrawn="1"/>
        </p:nvGrpSpPr>
        <p:grpSpPr>
          <a:xfrm>
            <a:off x="3450875" y="2080720"/>
            <a:ext cx="5290248" cy="1071901"/>
            <a:chOff x="6931819" y="-1054294"/>
            <a:chExt cx="3884612" cy="787400"/>
          </a:xfrm>
          <a:solidFill>
            <a:schemeClr val="bg1">
              <a:lumMod val="95000"/>
            </a:schemeClr>
          </a:solidFill>
        </p:grpSpPr>
        <p:sp>
          <p:nvSpPr>
            <p:cNvPr id="33" name="Freeform 5"/>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Freeform 6"/>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Freeform 7"/>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94878690"/>
      </p:ext>
    </p:extLst>
  </p:cSld>
  <p:clrMapOvr>
    <a:masterClrMapping/>
  </p:clrMapOvr>
  <p:transition spd="slow">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Rectangle 3"/>
          <p:cNvSpPr/>
          <p:nvPr userDrawn="1"/>
        </p:nvSpPr>
        <p:spPr>
          <a:xfrm>
            <a:off x="3" y="0"/>
            <a:ext cx="12191999" cy="6858000"/>
          </a:xfrm>
          <a:prstGeom prst="rect">
            <a:avLst/>
          </a:prstGeom>
          <a:gradFill>
            <a:gsLst>
              <a:gs pos="100000">
                <a:srgbClr val="0B0F13"/>
              </a:gs>
              <a:gs pos="0">
                <a:srgbClr val="0F1923">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04104721"/>
      </p:ext>
    </p:extLst>
  </p:cSld>
  <p:clrMapOvr>
    <a:masterClrMapping/>
  </p:clrMapOvr>
  <p:transition spd="slow">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81BE52B-B189-4975-AD2E-3E4B673AE65D}"/>
              </a:ext>
            </a:extLst>
          </p:cNvPr>
          <p:cNvGrpSpPr/>
          <p:nvPr userDrawn="1"/>
        </p:nvGrpSpPr>
        <p:grpSpPr>
          <a:xfrm>
            <a:off x="10172435" y="409157"/>
            <a:ext cx="1490704" cy="302044"/>
            <a:chOff x="6931819" y="-1054294"/>
            <a:chExt cx="3884612" cy="787400"/>
          </a:xfrm>
          <a:solidFill>
            <a:srgbClr val="1D2228"/>
          </a:solidFill>
        </p:grpSpPr>
        <p:sp>
          <p:nvSpPr>
            <p:cNvPr id="6" name="Freeform 5">
              <a:extLst>
                <a:ext uri="{FF2B5EF4-FFF2-40B4-BE49-F238E27FC236}">
                  <a16:creationId xmlns:a16="http://schemas.microsoft.com/office/drawing/2014/main" id="{BD6E12A0-C606-4787-9A0E-B785158E5DF2}"/>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CFDC36D5-567A-4ABB-9BEE-84377674661F}"/>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73861770-7979-40B1-8193-93B4413F3684}"/>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8209725"/>
      </p:ext>
    </p:extLst>
  </p:cSld>
  <p:clrMapOvr>
    <a:masterClrMapping/>
  </p:clrMapOvr>
  <p:transition spd="slow">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7054"/>
      </p:ext>
    </p:extLst>
  </p:cSld>
  <p:clrMapOvr>
    <a:masterClrMapping/>
  </p:clrMapOvr>
  <p:transition spd="slow">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BC613CC1-4299-4F05-AFF9-ECAA5AAD0D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551054" y="696"/>
            <a:ext cx="5640946" cy="6856611"/>
          </a:xfrm>
          <a:prstGeom prst="rect">
            <a:avLst/>
          </a:prstGeom>
        </p:spPr>
      </p:pic>
      <p:pic>
        <p:nvPicPr>
          <p:cNvPr id="7" name="Рисунок 6">
            <a:extLst>
              <a:ext uri="{FF2B5EF4-FFF2-40B4-BE49-F238E27FC236}">
                <a16:creationId xmlns:a16="http://schemas.microsoft.com/office/drawing/2014/main" id="{C5B19DA0-8F99-4877-94F8-9C88BDFA62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13763" y="871929"/>
            <a:ext cx="997875" cy="365324"/>
          </a:xfrm>
          <a:prstGeom prst="rect">
            <a:avLst/>
          </a:prstGeom>
        </p:spPr>
      </p:pic>
    </p:spTree>
    <p:extLst>
      <p:ext uri="{BB962C8B-B14F-4D97-AF65-F5344CB8AC3E}">
        <p14:creationId xmlns:p14="http://schemas.microsoft.com/office/powerpoint/2010/main" val="1988568598"/>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rgbClr val="363E49"/>
        </a:solid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15EC4010-19CE-4E8B-8111-D896F6EB44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9400" y="0"/>
            <a:ext cx="5562600" cy="6858000"/>
          </a:xfrm>
          <a:prstGeom prst="rect">
            <a:avLst/>
          </a:prstGeom>
        </p:spPr>
      </p:pic>
      <p:pic>
        <p:nvPicPr>
          <p:cNvPr id="8" name="Рисунок 7">
            <a:extLst>
              <a:ext uri="{FF2B5EF4-FFF2-40B4-BE49-F238E27FC236}">
                <a16:creationId xmlns:a16="http://schemas.microsoft.com/office/drawing/2014/main" id="{D728011A-B832-4E6B-99E9-51FEB4379F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3088" y="1750593"/>
            <a:ext cx="1786740" cy="654128"/>
          </a:xfrm>
          <a:prstGeom prst="rect">
            <a:avLst/>
          </a:prstGeom>
          <a:noFill/>
        </p:spPr>
      </p:pic>
    </p:spTree>
    <p:extLst>
      <p:ext uri="{BB962C8B-B14F-4D97-AF65-F5344CB8AC3E}">
        <p14:creationId xmlns:p14="http://schemas.microsoft.com/office/powerpoint/2010/main" val="3901833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bg>
      <p:bgPr>
        <a:solidFill>
          <a:srgbClr val="363E49"/>
        </a:solid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15EC4010-19CE-4E8B-8111-D896F6EB44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9400" y="0"/>
            <a:ext cx="5562600" cy="6858000"/>
          </a:xfrm>
          <a:prstGeom prst="rect">
            <a:avLst/>
          </a:prstGeom>
        </p:spPr>
      </p:pic>
    </p:spTree>
    <p:extLst>
      <p:ext uri="{BB962C8B-B14F-4D97-AF65-F5344CB8AC3E}">
        <p14:creationId xmlns:p14="http://schemas.microsoft.com/office/powerpoint/2010/main" val="214781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Титульный слайд">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A0380DC-065D-49A0-8F53-1BEC62DC01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9400" y="0"/>
            <a:ext cx="5562600" cy="6858000"/>
          </a:xfrm>
          <a:prstGeom prst="rect">
            <a:avLst/>
          </a:prstGeom>
        </p:spPr>
      </p:pic>
      <p:pic>
        <p:nvPicPr>
          <p:cNvPr id="4" name="Рисунок 3">
            <a:extLst>
              <a:ext uri="{FF2B5EF4-FFF2-40B4-BE49-F238E27FC236}">
                <a16:creationId xmlns:a16="http://schemas.microsoft.com/office/drawing/2014/main" id="{46F47C7F-DC12-4F3E-889B-5B3E83AD85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3088" y="1750593"/>
            <a:ext cx="1786740" cy="654129"/>
          </a:xfrm>
          <a:prstGeom prst="rect">
            <a:avLst/>
          </a:prstGeom>
        </p:spPr>
      </p:pic>
    </p:spTree>
    <p:extLst>
      <p:ext uri="{BB962C8B-B14F-4D97-AF65-F5344CB8AC3E}">
        <p14:creationId xmlns:p14="http://schemas.microsoft.com/office/powerpoint/2010/main" val="3756199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Титульный слайд">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A0380DC-065D-49A0-8F53-1BEC62DC01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9400" y="0"/>
            <a:ext cx="5562600" cy="6858000"/>
          </a:xfrm>
          <a:prstGeom prst="rect">
            <a:avLst/>
          </a:prstGeom>
        </p:spPr>
      </p:pic>
    </p:spTree>
    <p:extLst>
      <p:ext uri="{BB962C8B-B14F-4D97-AF65-F5344CB8AC3E}">
        <p14:creationId xmlns:p14="http://schemas.microsoft.com/office/powerpoint/2010/main" val="644929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Титульный слайд">
    <p:bg>
      <p:bgPr>
        <a:solidFill>
          <a:srgbClr val="363E49"/>
        </a:solid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15EC4010-19CE-4E8B-8111-D896F6EB44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9400" y="0"/>
            <a:ext cx="5562600" cy="6858000"/>
          </a:xfrm>
          <a:prstGeom prst="rect">
            <a:avLst/>
          </a:prstGeom>
        </p:spPr>
      </p:pic>
      <p:pic>
        <p:nvPicPr>
          <p:cNvPr id="3" name="Рисунок 2">
            <a:extLst>
              <a:ext uri="{FF2B5EF4-FFF2-40B4-BE49-F238E27FC236}">
                <a16:creationId xmlns:a16="http://schemas.microsoft.com/office/drawing/2014/main" id="{B0FD3D1E-B253-43A8-A2DC-59975A6F30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587" y="5688967"/>
            <a:ext cx="997875" cy="365323"/>
          </a:xfrm>
          <a:prstGeom prst="rect">
            <a:avLst/>
          </a:prstGeom>
        </p:spPr>
      </p:pic>
    </p:spTree>
    <p:extLst>
      <p:ext uri="{BB962C8B-B14F-4D97-AF65-F5344CB8AC3E}">
        <p14:creationId xmlns:p14="http://schemas.microsoft.com/office/powerpoint/2010/main" val="1924539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Титульный слайд">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A0380DC-065D-49A0-8F53-1BEC62DC01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9400" y="0"/>
            <a:ext cx="5562600" cy="6858000"/>
          </a:xfrm>
          <a:prstGeom prst="rect">
            <a:avLst/>
          </a:prstGeom>
        </p:spPr>
      </p:pic>
      <p:pic>
        <p:nvPicPr>
          <p:cNvPr id="4" name="Рисунок 3">
            <a:extLst>
              <a:ext uri="{FF2B5EF4-FFF2-40B4-BE49-F238E27FC236}">
                <a16:creationId xmlns:a16="http://schemas.microsoft.com/office/drawing/2014/main" id="{776C68CA-0BBB-468D-86F4-8DE6DBDF5D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3088" y="5669717"/>
            <a:ext cx="997875" cy="365324"/>
          </a:xfrm>
          <a:prstGeom prst="rect">
            <a:avLst/>
          </a:prstGeom>
        </p:spPr>
      </p:pic>
    </p:spTree>
    <p:extLst>
      <p:ext uri="{BB962C8B-B14F-4D97-AF65-F5344CB8AC3E}">
        <p14:creationId xmlns:p14="http://schemas.microsoft.com/office/powerpoint/2010/main" val="105838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A1949EF1-1967-4C52-9940-3DAF24D852EE}"/>
              </a:ext>
            </a:extLst>
          </p:cNvPr>
          <p:cNvSpPr>
            <a:spLocks noChangeArrowheads="1"/>
          </p:cNvSpPr>
          <p:nvPr userDrawn="1"/>
        </p:nvSpPr>
        <p:spPr bwMode="auto">
          <a:xfrm>
            <a:off x="0" y="0"/>
            <a:ext cx="12192000" cy="6858000"/>
          </a:xfrm>
          <a:prstGeom prst="rect">
            <a:avLst/>
          </a:prstGeom>
          <a:gradFill>
            <a:gsLst>
              <a:gs pos="100000">
                <a:srgbClr val="0B0F13"/>
              </a:gs>
              <a:gs pos="0">
                <a:srgbClr val="0F1923">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Freeform 7">
            <a:extLst>
              <a:ext uri="{FF2B5EF4-FFF2-40B4-BE49-F238E27FC236}">
                <a16:creationId xmlns:a16="http://schemas.microsoft.com/office/drawing/2014/main" id="{9526A626-D064-437A-8D85-522F00A662CC}"/>
              </a:ext>
            </a:extLst>
          </p:cNvPr>
          <p:cNvSpPr>
            <a:spLocks noEditPoints="1"/>
          </p:cNvSpPr>
          <p:nvPr userDrawn="1"/>
        </p:nvSpPr>
        <p:spPr bwMode="auto">
          <a:xfrm>
            <a:off x="0" y="0"/>
            <a:ext cx="5101167" cy="5834592"/>
          </a:xfrm>
          <a:custGeom>
            <a:avLst/>
            <a:gdLst>
              <a:gd name="T0" fmla="*/ 5219 w 26778"/>
              <a:gd name="T1" fmla="*/ 0 h 30629"/>
              <a:gd name="T2" fmla="*/ 0 w 26778"/>
              <a:gd name="T3" fmla="*/ 0 h 30629"/>
              <a:gd name="T4" fmla="*/ 21376 w 26778"/>
              <a:gd name="T5" fmla="*/ 0 h 30629"/>
              <a:gd name="T6" fmla="*/ 26039 w 26778"/>
              <a:gd name="T7" fmla="*/ 2203 h 30629"/>
              <a:gd name="T8" fmla="*/ 22637 w 26778"/>
              <a:gd name="T9" fmla="*/ 18963 h 30629"/>
              <a:gd name="T10" fmla="*/ 9789 w 26778"/>
              <a:gd name="T11" fmla="*/ 30349 h 30629"/>
              <a:gd name="T12" fmla="*/ 4932 w 26778"/>
              <a:gd name="T13" fmla="*/ 26875 h 30629"/>
              <a:gd name="T14" fmla="*/ 6361 w 26778"/>
              <a:gd name="T15" fmla="*/ 20121 h 30629"/>
              <a:gd name="T16" fmla="*/ 11245 w 26778"/>
              <a:gd name="T17" fmla="*/ 19483 h 30629"/>
              <a:gd name="T18" fmla="*/ 19203 w 26778"/>
              <a:gd name="T19" fmla="*/ 10290 h 30629"/>
              <a:gd name="T20" fmla="*/ 19379 w 26778"/>
              <a:gd name="T21" fmla="*/ 8680 h 30629"/>
              <a:gd name="T22" fmla="*/ 13738 w 26778"/>
              <a:gd name="T23" fmla="*/ 3749 h 30629"/>
              <a:gd name="T24" fmla="*/ 3248 w 26778"/>
              <a:gd name="T25" fmla="*/ 6005 h 30629"/>
              <a:gd name="T26" fmla="*/ 62 w 26778"/>
              <a:gd name="T27" fmla="*/ 21128 h 30629"/>
              <a:gd name="T28" fmla="*/ 51 w 26778"/>
              <a:gd name="T29" fmla="*/ 21178 h 30629"/>
              <a:gd name="T30" fmla="*/ 37 w 26778"/>
              <a:gd name="T31" fmla="*/ 21240 h 30629"/>
              <a:gd name="T32" fmla="*/ 24 w 26778"/>
              <a:gd name="T33" fmla="*/ 21301 h 30629"/>
              <a:gd name="T34" fmla="*/ 11 w 26778"/>
              <a:gd name="T35" fmla="*/ 21362 h 30629"/>
              <a:gd name="T36" fmla="*/ 0 w 26778"/>
              <a:gd name="T37" fmla="*/ 21411 h 30629"/>
              <a:gd name="T38" fmla="*/ 1800 w 26778"/>
              <a:gd name="T39" fmla="*/ 5725 h 30629"/>
              <a:gd name="T40" fmla="*/ 5996 w 26778"/>
              <a:gd name="T41" fmla="*/ 2272 h 30629"/>
              <a:gd name="T42" fmla="*/ 13738 w 26778"/>
              <a:gd name="T43" fmla="*/ 2275 h 30629"/>
              <a:gd name="T44" fmla="*/ 20856 w 26778"/>
              <a:gd name="T45" fmla="*/ 8680 h 30629"/>
              <a:gd name="T46" fmla="*/ 20646 w 26778"/>
              <a:gd name="T47" fmla="*/ 10596 h 30629"/>
              <a:gd name="T48" fmla="*/ 11245 w 26778"/>
              <a:gd name="T49" fmla="*/ 20960 h 30629"/>
              <a:gd name="T50" fmla="*/ 6556 w 26778"/>
              <a:gd name="T51" fmla="*/ 26320 h 30629"/>
              <a:gd name="T52" fmla="*/ 25301 w 26778"/>
              <a:gd name="T53" fmla="*/ 3482 h 30629"/>
              <a:gd name="T54" fmla="*/ 15837 w 26778"/>
              <a:gd name="T55" fmla="*/ 0 h 30629"/>
              <a:gd name="T56" fmla="*/ 3043 w 26778"/>
              <a:gd name="T57" fmla="*/ 25084 h 30629"/>
              <a:gd name="T58" fmla="*/ 1863 w 26778"/>
              <a:gd name="T59" fmla="*/ 23202 h 30629"/>
              <a:gd name="T60" fmla="*/ 5408 w 26778"/>
              <a:gd name="T61" fmla="*/ 6510 h 30629"/>
              <a:gd name="T62" fmla="*/ 13738 w 26778"/>
              <a:gd name="T63" fmla="*/ 5965 h 30629"/>
              <a:gd name="T64" fmla="*/ 17035 w 26778"/>
              <a:gd name="T65" fmla="*/ 9829 h 30629"/>
              <a:gd name="T66" fmla="*/ 11245 w 26778"/>
              <a:gd name="T67" fmla="*/ 17267 h 30629"/>
              <a:gd name="T68" fmla="*/ 3170 w 26778"/>
              <a:gd name="T69" fmla="*/ 24483 h 30629"/>
              <a:gd name="T70" fmla="*/ 15602 w 26778"/>
              <a:gd name="T71" fmla="*/ 9194 h 30629"/>
              <a:gd name="T72" fmla="*/ 6777 w 26778"/>
              <a:gd name="T73" fmla="*/ 7456 h 30629"/>
              <a:gd name="T74" fmla="*/ 11782 w 26778"/>
              <a:gd name="T75" fmla="*/ 15777 h 30629"/>
              <a:gd name="T76" fmla="*/ 15502 w 26778"/>
              <a:gd name="T77" fmla="*/ 10071 h 30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78" h="30629">
                <a:moveTo>
                  <a:pt x="0" y="0"/>
                </a:moveTo>
                <a:lnTo>
                  <a:pt x="5219" y="0"/>
                </a:lnTo>
                <a:cubicBezTo>
                  <a:pt x="3417" y="327"/>
                  <a:pt x="1672" y="817"/>
                  <a:pt x="0" y="1455"/>
                </a:cubicBezTo>
                <a:lnTo>
                  <a:pt x="0" y="0"/>
                </a:lnTo>
                <a:close/>
                <a:moveTo>
                  <a:pt x="15837" y="0"/>
                </a:moveTo>
                <a:lnTo>
                  <a:pt x="21376" y="0"/>
                </a:lnTo>
                <a:cubicBezTo>
                  <a:pt x="22998" y="606"/>
                  <a:pt x="24556" y="1344"/>
                  <a:pt x="26039" y="2202"/>
                </a:cubicBezTo>
                <a:lnTo>
                  <a:pt x="26039" y="2203"/>
                </a:lnTo>
                <a:cubicBezTo>
                  <a:pt x="26481" y="2458"/>
                  <a:pt x="26778" y="2935"/>
                  <a:pt x="26778" y="3482"/>
                </a:cubicBezTo>
                <a:cubicBezTo>
                  <a:pt x="26778" y="9113"/>
                  <a:pt x="25271" y="14401"/>
                  <a:pt x="22637" y="18963"/>
                </a:cubicBezTo>
                <a:cubicBezTo>
                  <a:pt x="19916" y="23678"/>
                  <a:pt x="15995" y="27608"/>
                  <a:pt x="11294" y="30333"/>
                </a:cubicBezTo>
                <a:cubicBezTo>
                  <a:pt x="10848" y="30604"/>
                  <a:pt x="10272" y="30629"/>
                  <a:pt x="9789" y="30349"/>
                </a:cubicBezTo>
                <a:cubicBezTo>
                  <a:pt x="8540" y="29627"/>
                  <a:pt x="7346" y="28819"/>
                  <a:pt x="6214" y="27934"/>
                </a:cubicBezTo>
                <a:cubicBezTo>
                  <a:pt x="5777" y="27593"/>
                  <a:pt x="5350" y="27239"/>
                  <a:pt x="4932" y="26875"/>
                </a:cubicBezTo>
                <a:lnTo>
                  <a:pt x="5070" y="26225"/>
                </a:lnTo>
                <a:lnTo>
                  <a:pt x="6361" y="20121"/>
                </a:lnTo>
                <a:cubicBezTo>
                  <a:pt x="6409" y="19761"/>
                  <a:pt x="6718" y="19483"/>
                  <a:pt x="7092" y="19483"/>
                </a:cubicBezTo>
                <a:lnTo>
                  <a:pt x="11245" y="19483"/>
                </a:lnTo>
                <a:cubicBezTo>
                  <a:pt x="15077" y="19483"/>
                  <a:pt x="17687" y="17427"/>
                  <a:pt x="18487" y="13664"/>
                </a:cubicBezTo>
                <a:lnTo>
                  <a:pt x="19203" y="10290"/>
                </a:lnTo>
                <a:cubicBezTo>
                  <a:pt x="19315" y="9762"/>
                  <a:pt x="19381" y="9220"/>
                  <a:pt x="19382" y="8680"/>
                </a:cubicBezTo>
                <a:lnTo>
                  <a:pt x="19379" y="8680"/>
                </a:lnTo>
                <a:cubicBezTo>
                  <a:pt x="19379" y="5304"/>
                  <a:pt x="16865" y="3751"/>
                  <a:pt x="13738" y="3747"/>
                </a:cubicBezTo>
                <a:lnTo>
                  <a:pt x="13738" y="3749"/>
                </a:lnTo>
                <a:lnTo>
                  <a:pt x="5996" y="3749"/>
                </a:lnTo>
                <a:cubicBezTo>
                  <a:pt x="4565" y="3749"/>
                  <a:pt x="3565" y="4629"/>
                  <a:pt x="3248" y="6005"/>
                </a:cubicBezTo>
                <a:cubicBezTo>
                  <a:pt x="2488" y="9969"/>
                  <a:pt x="1187" y="15949"/>
                  <a:pt x="62" y="21128"/>
                </a:cubicBezTo>
                <a:lnTo>
                  <a:pt x="62" y="21128"/>
                </a:lnTo>
                <a:lnTo>
                  <a:pt x="57" y="21148"/>
                </a:lnTo>
                <a:lnTo>
                  <a:pt x="51" y="21178"/>
                </a:lnTo>
                <a:lnTo>
                  <a:pt x="44" y="21209"/>
                </a:lnTo>
                <a:lnTo>
                  <a:pt x="37" y="21240"/>
                </a:lnTo>
                <a:lnTo>
                  <a:pt x="31" y="21270"/>
                </a:lnTo>
                <a:lnTo>
                  <a:pt x="24" y="21301"/>
                </a:lnTo>
                <a:lnTo>
                  <a:pt x="17" y="21331"/>
                </a:lnTo>
                <a:lnTo>
                  <a:pt x="11" y="21362"/>
                </a:lnTo>
                <a:lnTo>
                  <a:pt x="4" y="21392"/>
                </a:lnTo>
                <a:lnTo>
                  <a:pt x="0" y="21411"/>
                </a:lnTo>
                <a:lnTo>
                  <a:pt x="0" y="14208"/>
                </a:lnTo>
                <a:lnTo>
                  <a:pt x="1800" y="5725"/>
                </a:lnTo>
                <a:cubicBezTo>
                  <a:pt x="1804" y="5709"/>
                  <a:pt x="1807" y="5694"/>
                  <a:pt x="1812" y="5678"/>
                </a:cubicBezTo>
                <a:cubicBezTo>
                  <a:pt x="2281" y="3636"/>
                  <a:pt x="3880" y="2272"/>
                  <a:pt x="5996" y="2272"/>
                </a:cubicBezTo>
                <a:lnTo>
                  <a:pt x="13738" y="2272"/>
                </a:lnTo>
                <a:lnTo>
                  <a:pt x="13738" y="2275"/>
                </a:lnTo>
                <a:cubicBezTo>
                  <a:pt x="15515" y="2278"/>
                  <a:pt x="17349" y="2718"/>
                  <a:pt x="18744" y="3870"/>
                </a:cubicBezTo>
                <a:cubicBezTo>
                  <a:pt x="20053" y="4952"/>
                  <a:pt x="20856" y="6557"/>
                  <a:pt x="20856" y="8680"/>
                </a:cubicBezTo>
                <a:lnTo>
                  <a:pt x="20853" y="8680"/>
                </a:lnTo>
                <a:cubicBezTo>
                  <a:pt x="20852" y="9330"/>
                  <a:pt x="20781" y="9960"/>
                  <a:pt x="20646" y="10596"/>
                </a:cubicBezTo>
                <a:lnTo>
                  <a:pt x="19929" y="13970"/>
                </a:lnTo>
                <a:cubicBezTo>
                  <a:pt x="18986" y="18412"/>
                  <a:pt x="15773" y="20960"/>
                  <a:pt x="11245" y="20960"/>
                </a:cubicBezTo>
                <a:lnTo>
                  <a:pt x="7689" y="20960"/>
                </a:lnTo>
                <a:lnTo>
                  <a:pt x="6556" y="26320"/>
                </a:lnTo>
                <a:cubicBezTo>
                  <a:pt x="7799" y="27341"/>
                  <a:pt x="9127" y="28264"/>
                  <a:pt x="10528" y="29074"/>
                </a:cubicBezTo>
                <a:cubicBezTo>
                  <a:pt x="19359" y="23966"/>
                  <a:pt x="25301" y="14418"/>
                  <a:pt x="25301" y="3482"/>
                </a:cubicBezTo>
                <a:lnTo>
                  <a:pt x="25301" y="3477"/>
                </a:lnTo>
                <a:cubicBezTo>
                  <a:pt x="22418" y="1810"/>
                  <a:pt x="19228" y="616"/>
                  <a:pt x="15837" y="0"/>
                </a:cubicBezTo>
                <a:close/>
                <a:moveTo>
                  <a:pt x="3170" y="24483"/>
                </a:moveTo>
                <a:lnTo>
                  <a:pt x="3043" y="25084"/>
                </a:lnTo>
                <a:cubicBezTo>
                  <a:pt x="2602" y="24629"/>
                  <a:pt x="2175" y="24161"/>
                  <a:pt x="1762" y="23680"/>
                </a:cubicBezTo>
                <a:lnTo>
                  <a:pt x="1863" y="23202"/>
                </a:lnTo>
                <a:lnTo>
                  <a:pt x="1863" y="23202"/>
                </a:lnTo>
                <a:lnTo>
                  <a:pt x="5408" y="6510"/>
                </a:lnTo>
                <a:cubicBezTo>
                  <a:pt x="5489" y="6152"/>
                  <a:pt x="5604" y="5965"/>
                  <a:pt x="5996" y="5965"/>
                </a:cubicBezTo>
                <a:lnTo>
                  <a:pt x="13738" y="5965"/>
                </a:lnTo>
                <a:cubicBezTo>
                  <a:pt x="16028" y="5965"/>
                  <a:pt x="17170" y="6876"/>
                  <a:pt x="17163" y="8698"/>
                </a:cubicBezTo>
                <a:cubicBezTo>
                  <a:pt x="17162" y="9043"/>
                  <a:pt x="17119" y="9422"/>
                  <a:pt x="17035" y="9829"/>
                </a:cubicBezTo>
                <a:lnTo>
                  <a:pt x="16318" y="13203"/>
                </a:lnTo>
                <a:cubicBezTo>
                  <a:pt x="15742" y="15915"/>
                  <a:pt x="14053" y="17267"/>
                  <a:pt x="11245" y="17267"/>
                </a:cubicBezTo>
                <a:lnTo>
                  <a:pt x="4697" y="17267"/>
                </a:lnTo>
                <a:lnTo>
                  <a:pt x="3170" y="24483"/>
                </a:lnTo>
                <a:close/>
                <a:moveTo>
                  <a:pt x="15502" y="10071"/>
                </a:moveTo>
                <a:cubicBezTo>
                  <a:pt x="15551" y="9781"/>
                  <a:pt x="15601" y="9489"/>
                  <a:pt x="15602" y="9194"/>
                </a:cubicBezTo>
                <a:cubicBezTo>
                  <a:pt x="15606" y="8035"/>
                  <a:pt x="14953" y="7456"/>
                  <a:pt x="13628" y="7456"/>
                </a:cubicBezTo>
                <a:lnTo>
                  <a:pt x="6777" y="7456"/>
                </a:lnTo>
                <a:lnTo>
                  <a:pt x="5027" y="15777"/>
                </a:lnTo>
                <a:lnTo>
                  <a:pt x="11782" y="15777"/>
                </a:lnTo>
                <a:cubicBezTo>
                  <a:pt x="13569" y="15777"/>
                  <a:pt x="14517" y="14747"/>
                  <a:pt x="14883" y="13065"/>
                </a:cubicBezTo>
                <a:lnTo>
                  <a:pt x="15502" y="10071"/>
                </a:lnTo>
                <a:close/>
              </a:path>
            </a:pathLst>
          </a:custGeom>
          <a:gradFill flip="none" rotWithShape="1">
            <a:gsLst>
              <a:gs pos="100000">
                <a:srgbClr val="0B0F13">
                  <a:alpha val="60000"/>
                </a:srgbClr>
              </a:gs>
              <a:gs pos="0">
                <a:srgbClr val="0F1923">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5C900407-844E-4767-8C49-4B2F85B062D9}"/>
              </a:ext>
            </a:extLst>
          </p:cNvPr>
          <p:cNvGrpSpPr/>
          <p:nvPr userDrawn="1"/>
        </p:nvGrpSpPr>
        <p:grpSpPr>
          <a:xfrm>
            <a:off x="3450875" y="2080720"/>
            <a:ext cx="5290248" cy="1071901"/>
            <a:chOff x="6931819" y="-1054294"/>
            <a:chExt cx="3884612" cy="787400"/>
          </a:xfrm>
          <a:solidFill>
            <a:schemeClr val="bg1">
              <a:lumMod val="95000"/>
            </a:schemeClr>
          </a:solidFill>
        </p:grpSpPr>
        <p:sp>
          <p:nvSpPr>
            <p:cNvPr id="11" name="Freeform 5">
              <a:extLst>
                <a:ext uri="{FF2B5EF4-FFF2-40B4-BE49-F238E27FC236}">
                  <a16:creationId xmlns:a16="http://schemas.microsoft.com/office/drawing/2014/main" id="{14154AF8-3EB8-4827-9F82-8D421CABF301}"/>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Freeform 6">
              <a:extLst>
                <a:ext uri="{FF2B5EF4-FFF2-40B4-BE49-F238E27FC236}">
                  <a16:creationId xmlns:a16="http://schemas.microsoft.com/office/drawing/2014/main" id="{5C44B80E-BD4D-4AF5-B8E7-E098386D847D}"/>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reeform 7">
              <a:extLst>
                <a:ext uri="{FF2B5EF4-FFF2-40B4-BE49-F238E27FC236}">
                  <a16:creationId xmlns:a16="http://schemas.microsoft.com/office/drawing/2014/main" id="{CABE8B51-4B32-48D2-871A-A31393FD78AA}"/>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709627575"/>
      </p:ext>
    </p:extLst>
  </p:cSld>
  <p:clrMapOvr>
    <a:masterClrMapping/>
  </p:clrMapOvr>
  <p:transition spd="slow">
    <p:blinds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Объект 2"/>
          <p:cNvSpPr>
            <a:spLocks noGrp="1"/>
          </p:cNvSpPr>
          <p:nvPr>
            <p:ph idx="1" hasCustomPrompt="1"/>
          </p:nvPr>
        </p:nvSpPr>
        <p:spPr>
          <a:xfrm>
            <a:off x="838200" y="1825625"/>
            <a:ext cx="10515600" cy="4351338"/>
          </a:xfrm>
        </p:spPr>
        <p:txBody>
          <a:bodyPr/>
          <a:lstStyle>
            <a:lvl1pPr>
              <a:defRPr/>
            </a:lvl1pPr>
            <a:lvl2pPr marL="742950" indent="-285750">
              <a:lnSpc>
                <a:spcPct val="114000"/>
              </a:lnSpc>
              <a:buFont typeface="Arial" panose="020B0604020202020204" pitchFamily="34" charset="0"/>
              <a:buChar char="•"/>
              <a:defRPr/>
            </a:lvl2pPr>
            <a:lvl3pPr indent="-173038">
              <a:lnSpc>
                <a:spcPct val="114000"/>
              </a:lnSpc>
              <a:buFont typeface="Arial" panose="020B0604020202020204" pitchFamily="34" charset="0"/>
              <a:buChar char="•"/>
              <a:defRPr/>
            </a:lvl3pPr>
          </a:lstStyle>
          <a:p>
            <a:pPr marL="342900" indent="-342900">
              <a:lnSpc>
                <a:spcPct val="114000"/>
              </a:lnSpc>
              <a:buBlip>
                <a:blip r:embed="rId2"/>
              </a:buBlip>
            </a:pPr>
            <a:r>
              <a:rPr lang="en-US" sz="2000" dirty="0">
                <a:solidFill>
                  <a:schemeClr val="tx1">
                    <a:lumMod val="65000"/>
                    <a:lumOff val="35000"/>
                  </a:schemeClr>
                </a:solidFill>
                <a:latin typeface="Segoe UI" panose="020B0502040204020203" pitchFamily="34" charset="0"/>
                <a:cs typeface="Segoe UI" panose="020B0502040204020203" pitchFamily="34" charset="0"/>
              </a:rPr>
              <a:t>First Level List Higher - order considerations</a:t>
            </a:r>
            <a:r>
              <a:rPr lang="ru-RU" sz="2000" dirty="0">
                <a:solidFill>
                  <a:schemeClr val="tx1">
                    <a:lumMod val="65000"/>
                    <a:lumOff val="35000"/>
                  </a:schemeClr>
                </a:solidFill>
                <a:latin typeface="Segoe UI" panose="020B0502040204020203" pitchFamily="34" charset="0"/>
                <a:cs typeface="Segoe UI" panose="020B0502040204020203" pitchFamily="34" charset="0"/>
              </a:rPr>
              <a:t>, </a:t>
            </a:r>
            <a:r>
              <a:rPr lang="en-US" sz="2000" dirty="0">
                <a:solidFill>
                  <a:schemeClr val="tx1">
                    <a:lumMod val="65000"/>
                    <a:lumOff val="35000"/>
                  </a:schemeClr>
                </a:solidFill>
                <a:latin typeface="Segoe UI" panose="020B0502040204020203" pitchFamily="34" charset="0"/>
                <a:cs typeface="Segoe UI" panose="020B0502040204020203" pitchFamily="34" charset="0"/>
              </a:rPr>
              <a:t>as well as strengthening and developing the structure</a:t>
            </a:r>
            <a:br>
              <a:rPr lang="en-US" sz="2000" dirty="0">
                <a:solidFill>
                  <a:schemeClr val="tx1">
                    <a:lumMod val="65000"/>
                    <a:lumOff val="35000"/>
                  </a:schemeClr>
                </a:solidFill>
                <a:latin typeface="Segoe UI" panose="020B0502040204020203" pitchFamily="34" charset="0"/>
                <a:cs typeface="Segoe UI" panose="020B0502040204020203" pitchFamily="34" charset="0"/>
              </a:rPr>
            </a:br>
            <a:endParaRPr lang="en-US" sz="2000" dirty="0">
              <a:solidFill>
                <a:schemeClr val="tx1">
                  <a:lumMod val="65000"/>
                  <a:lumOff val="35000"/>
                </a:schemeClr>
              </a:solidFill>
              <a:latin typeface="Segoe UI" panose="020B0502040204020203" pitchFamily="34" charset="0"/>
              <a:cs typeface="Segoe UI" panose="020B0502040204020203" pitchFamily="34" charset="0"/>
            </a:endParaRPr>
          </a:p>
          <a:p>
            <a:pPr marL="742950" lvl="1" indent="-285750">
              <a:lnSpc>
                <a:spcPct val="114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Second level</a:t>
            </a:r>
            <a:endParaRPr lang="ru-RU" sz="1600" dirty="0">
              <a:solidFill>
                <a:schemeClr val="tx1">
                  <a:lumMod val="65000"/>
                  <a:lumOff val="35000"/>
                </a:schemeClr>
              </a:solidFill>
              <a:latin typeface="Segoe UI" panose="020B0502040204020203" pitchFamily="34" charset="0"/>
              <a:cs typeface="Segoe UI" panose="020B0502040204020203" pitchFamily="34" charset="0"/>
            </a:endParaRPr>
          </a:p>
          <a:p>
            <a:pPr marL="742950" lvl="1" indent="-285750">
              <a:lnSpc>
                <a:spcPct val="114000"/>
              </a:lnSpc>
              <a:buFont typeface="Arial" panose="020B0604020202020204" pitchFamily="34" charset="0"/>
              <a:buChar char="•"/>
            </a:pPr>
            <a:r>
              <a:rPr lang="en-US" sz="1600" dirty="0">
                <a:solidFill>
                  <a:schemeClr val="tx1">
                    <a:lumMod val="65000"/>
                    <a:lumOff val="35000"/>
                  </a:schemeClr>
                </a:solidFill>
                <a:latin typeface="Segoe UI" panose="020B0502040204020203" pitchFamily="34" charset="0"/>
                <a:cs typeface="Segoe UI" panose="020B0502040204020203" pitchFamily="34" charset="0"/>
              </a:rPr>
              <a:t>Higher-order ideological considerations</a:t>
            </a:r>
            <a:br>
              <a:rPr lang="en-US" sz="1600" dirty="0">
                <a:solidFill>
                  <a:schemeClr val="tx1">
                    <a:lumMod val="65000"/>
                    <a:lumOff val="35000"/>
                  </a:schemeClr>
                </a:solidFill>
                <a:latin typeface="Segoe UI" panose="020B0502040204020203" pitchFamily="34" charset="0"/>
                <a:cs typeface="Segoe UI" panose="020B0502040204020203" pitchFamily="34" charset="0"/>
              </a:rPr>
            </a:br>
            <a:endParaRPr lang="en-US" sz="1600" dirty="0">
              <a:solidFill>
                <a:schemeClr val="tx1">
                  <a:lumMod val="65000"/>
                  <a:lumOff val="35000"/>
                </a:schemeClr>
              </a:solidFill>
              <a:latin typeface="Segoe UI" panose="020B0502040204020203" pitchFamily="34" charset="0"/>
              <a:cs typeface="Segoe UI" panose="020B0502040204020203" pitchFamily="34" charset="0"/>
            </a:endParaRPr>
          </a:p>
          <a:p>
            <a:pPr lvl="2" indent="-173038">
              <a:lnSpc>
                <a:spcPct val="114000"/>
              </a:lnSpc>
              <a:buFont typeface="Arial" panose="020B0604020202020204" pitchFamily="34" charset="0"/>
              <a:buChar char="•"/>
            </a:pPr>
            <a:r>
              <a:rPr lang="en-US" sz="1200" dirty="0">
                <a:solidFill>
                  <a:schemeClr val="tx1">
                    <a:lumMod val="65000"/>
                    <a:lumOff val="35000"/>
                  </a:schemeClr>
                </a:solidFill>
                <a:latin typeface="Segoe UI" panose="020B0502040204020203" pitchFamily="34" charset="0"/>
                <a:cs typeface="Segoe UI" panose="020B0502040204020203" pitchFamily="34" charset="0"/>
              </a:rPr>
              <a:t>And even the third level Higher-order ideological considerations</a:t>
            </a:r>
            <a:r>
              <a:rPr lang="ru-RU" sz="1200" dirty="0">
                <a:solidFill>
                  <a:schemeClr val="tx1">
                    <a:lumMod val="65000"/>
                    <a:lumOff val="35000"/>
                  </a:schemeClr>
                </a:solidFill>
                <a:latin typeface="Segoe UI" panose="020B0502040204020203" pitchFamily="34" charset="0"/>
                <a:cs typeface="Segoe UI" panose="020B0502040204020203" pitchFamily="34" charset="0"/>
              </a:rPr>
              <a:t>, </a:t>
            </a:r>
          </a:p>
          <a:p>
            <a:pPr lvl="2" indent="-173038">
              <a:lnSpc>
                <a:spcPct val="114000"/>
              </a:lnSpc>
              <a:buFont typeface="Arial" panose="020B0604020202020204" pitchFamily="34" charset="0"/>
              <a:buChar char="•"/>
            </a:pPr>
            <a:r>
              <a:rPr lang="en-US" sz="1200" dirty="0">
                <a:solidFill>
                  <a:schemeClr val="tx1">
                    <a:lumMod val="65000"/>
                    <a:lumOff val="35000"/>
                  </a:schemeClr>
                </a:solidFill>
                <a:latin typeface="Segoe UI" panose="020B0502040204020203" pitchFamily="34" charset="0"/>
                <a:cs typeface="Segoe UI" panose="020B0502040204020203" pitchFamily="34" charset="0"/>
              </a:rPr>
              <a:t>as well as strengthening and developing the structure</a:t>
            </a:r>
          </a:p>
        </p:txBody>
      </p:sp>
      <p:pic>
        <p:nvPicPr>
          <p:cNvPr id="7" name="Рисунок 6">
            <a:extLst>
              <a:ext uri="{FF2B5EF4-FFF2-40B4-BE49-F238E27FC236}">
                <a16:creationId xmlns:a16="http://schemas.microsoft.com/office/drawing/2014/main" id="{5395420B-7F25-4D06-B133-1830AD0772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29400" y="0"/>
            <a:ext cx="5562600" cy="6858000"/>
          </a:xfrm>
          <a:prstGeom prst="rect">
            <a:avLst/>
          </a:prstGeom>
        </p:spPr>
      </p:pic>
      <p:pic>
        <p:nvPicPr>
          <p:cNvPr id="8" name="Рисунок 7">
            <a:extLst>
              <a:ext uri="{FF2B5EF4-FFF2-40B4-BE49-F238E27FC236}">
                <a16:creationId xmlns:a16="http://schemas.microsoft.com/office/drawing/2014/main" id="{2E914359-E5F8-49BF-90CE-9A6546F7CBC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3088" y="5669717"/>
            <a:ext cx="997875" cy="365324"/>
          </a:xfrm>
          <a:prstGeom prst="rect">
            <a:avLst/>
          </a:prstGeom>
        </p:spPr>
      </p:pic>
    </p:spTree>
    <p:extLst>
      <p:ext uri="{BB962C8B-B14F-4D97-AF65-F5344CB8AC3E}">
        <p14:creationId xmlns:p14="http://schemas.microsoft.com/office/powerpoint/2010/main" val="125312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Титульный слайд">
    <p:bg>
      <p:bgPr>
        <a:solidFill>
          <a:srgbClr val="363E49"/>
        </a:soli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1D83667-0BEC-4B5D-91FC-611D5EAE1D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957324" cy="6858000"/>
          </a:xfrm>
          <a:prstGeom prst="rect">
            <a:avLst/>
          </a:prstGeom>
        </p:spPr>
      </p:pic>
      <p:pic>
        <p:nvPicPr>
          <p:cNvPr id="4" name="Рисунок 3">
            <a:extLst>
              <a:ext uri="{FF2B5EF4-FFF2-40B4-BE49-F238E27FC236}">
                <a16:creationId xmlns:a16="http://schemas.microsoft.com/office/drawing/2014/main" id="{ECEC3BE4-AC12-4186-A6E5-ECB96B37DE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3088" y="5669717"/>
            <a:ext cx="997875" cy="365323"/>
          </a:xfrm>
          <a:prstGeom prst="rect">
            <a:avLst/>
          </a:prstGeom>
        </p:spPr>
      </p:pic>
    </p:spTree>
    <p:extLst>
      <p:ext uri="{BB962C8B-B14F-4D97-AF65-F5344CB8AC3E}">
        <p14:creationId xmlns:p14="http://schemas.microsoft.com/office/powerpoint/2010/main" val="1180089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Титульный слайд">
    <p:bg>
      <p:bgPr>
        <a:solidFill>
          <a:srgbClr val="363E49"/>
        </a:soli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1D83667-0BEC-4B5D-91FC-611D5EAE1D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957324" cy="6858000"/>
          </a:xfrm>
          <a:prstGeom prst="rect">
            <a:avLst/>
          </a:prstGeom>
        </p:spPr>
      </p:pic>
    </p:spTree>
    <p:extLst>
      <p:ext uri="{BB962C8B-B14F-4D97-AF65-F5344CB8AC3E}">
        <p14:creationId xmlns:p14="http://schemas.microsoft.com/office/powerpoint/2010/main" val="165840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Титульный слайд">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776C68CA-0BBB-468D-86F4-8DE6DBDF5D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3088" y="5669717"/>
            <a:ext cx="997875" cy="365324"/>
          </a:xfrm>
          <a:prstGeom prst="rect">
            <a:avLst/>
          </a:prstGeom>
        </p:spPr>
      </p:pic>
      <p:pic>
        <p:nvPicPr>
          <p:cNvPr id="5" name="Рисунок 4">
            <a:extLst>
              <a:ext uri="{FF2B5EF4-FFF2-40B4-BE49-F238E27FC236}">
                <a16:creationId xmlns:a16="http://schemas.microsoft.com/office/drawing/2014/main" id="{8A920EDD-0E20-4089-B0A8-9E6753A96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12" y="0"/>
            <a:ext cx="5957324" cy="6858000"/>
          </a:xfrm>
          <a:prstGeom prst="rect">
            <a:avLst/>
          </a:prstGeom>
        </p:spPr>
      </p:pic>
    </p:spTree>
    <p:extLst>
      <p:ext uri="{BB962C8B-B14F-4D97-AF65-F5344CB8AC3E}">
        <p14:creationId xmlns:p14="http://schemas.microsoft.com/office/powerpoint/2010/main" val="2749559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Титульный слайд">
    <p:bg>
      <p:bgPr>
        <a:solidFill>
          <a:srgbClr val="363E49"/>
        </a:solidFill>
        <a:effectLst/>
      </p:bgPr>
    </p:bg>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E8E59AB6-50C4-49A8-AC7F-FD24CC37CC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2" y="0"/>
            <a:ext cx="5957324" cy="6858000"/>
          </a:xfrm>
          <a:prstGeom prst="rect">
            <a:avLst/>
          </a:prstGeom>
        </p:spPr>
      </p:pic>
      <p:pic>
        <p:nvPicPr>
          <p:cNvPr id="6" name="Рисунок 5">
            <a:extLst>
              <a:ext uri="{FF2B5EF4-FFF2-40B4-BE49-F238E27FC236}">
                <a16:creationId xmlns:a16="http://schemas.microsoft.com/office/drawing/2014/main" id="{E2A04F5C-C7A4-4200-BEEB-E975C9F38C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13762" y="871929"/>
            <a:ext cx="997875" cy="365323"/>
          </a:xfrm>
          <a:prstGeom prst="rect">
            <a:avLst/>
          </a:prstGeom>
        </p:spPr>
      </p:pic>
    </p:spTree>
    <p:extLst>
      <p:ext uri="{BB962C8B-B14F-4D97-AF65-F5344CB8AC3E}">
        <p14:creationId xmlns:p14="http://schemas.microsoft.com/office/powerpoint/2010/main" val="186212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Титульный слайд">
    <p:bg>
      <p:bgPr>
        <a:solidFill>
          <a:srgbClr val="363E49"/>
        </a:solidFill>
        <a:effectLst/>
      </p:bgPr>
    </p:bg>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E8E59AB6-50C4-49A8-AC7F-FD24CC37CC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2" y="0"/>
            <a:ext cx="5957324" cy="6858000"/>
          </a:xfrm>
          <a:prstGeom prst="rect">
            <a:avLst/>
          </a:prstGeom>
        </p:spPr>
      </p:pic>
    </p:spTree>
    <p:extLst>
      <p:ext uri="{BB962C8B-B14F-4D97-AF65-F5344CB8AC3E}">
        <p14:creationId xmlns:p14="http://schemas.microsoft.com/office/powerpoint/2010/main" val="30195290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Титульный слайд">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B2B3084-CF08-4D27-AB10-B0936F6FBD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2" y="0"/>
            <a:ext cx="5957324" cy="6858000"/>
          </a:xfrm>
          <a:prstGeom prst="rect">
            <a:avLst/>
          </a:prstGeom>
        </p:spPr>
      </p:pic>
      <p:pic>
        <p:nvPicPr>
          <p:cNvPr id="7" name="Рисунок 6">
            <a:extLst>
              <a:ext uri="{FF2B5EF4-FFF2-40B4-BE49-F238E27FC236}">
                <a16:creationId xmlns:a16="http://schemas.microsoft.com/office/drawing/2014/main" id="{0D95D5AC-73C2-4BBE-A45B-F463E4BA88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13762" y="871929"/>
            <a:ext cx="997875" cy="365324"/>
          </a:xfrm>
          <a:prstGeom prst="rect">
            <a:avLst/>
          </a:prstGeom>
        </p:spPr>
      </p:pic>
    </p:spTree>
    <p:extLst>
      <p:ext uri="{BB962C8B-B14F-4D97-AF65-F5344CB8AC3E}">
        <p14:creationId xmlns:p14="http://schemas.microsoft.com/office/powerpoint/2010/main" val="18714537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rgbClr val="363E49"/>
        </a:solid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15EC4010-19CE-4E8B-8111-D896F6EB44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9400" y="0"/>
            <a:ext cx="5562600" cy="6858000"/>
          </a:xfrm>
          <a:prstGeom prst="rect">
            <a:avLst/>
          </a:prstGeom>
        </p:spPr>
      </p:pic>
    </p:spTree>
    <p:extLst>
      <p:ext uri="{BB962C8B-B14F-4D97-AF65-F5344CB8AC3E}">
        <p14:creationId xmlns:p14="http://schemas.microsoft.com/office/powerpoint/2010/main" val="1375069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Титульный слайд">
    <p:bg>
      <p:bgPr>
        <a:solidFill>
          <a:srgbClr val="363E49"/>
        </a:solidFill>
        <a:effectLst/>
      </p:bgPr>
    </p:bg>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1E62BE4F-2160-469C-8754-9A478027F5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0095" y="0"/>
            <a:ext cx="5561905" cy="6857143"/>
          </a:xfrm>
          <a:prstGeom prst="rect">
            <a:avLst/>
          </a:prstGeom>
        </p:spPr>
      </p:pic>
    </p:spTree>
    <p:extLst>
      <p:ext uri="{BB962C8B-B14F-4D97-AF65-F5344CB8AC3E}">
        <p14:creationId xmlns:p14="http://schemas.microsoft.com/office/powerpoint/2010/main" val="18543215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A0380DC-065D-49A0-8F53-1BEC62DC01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9400" y="0"/>
            <a:ext cx="5562600" cy="6858000"/>
          </a:xfrm>
          <a:prstGeom prst="rect">
            <a:avLst/>
          </a:prstGeom>
        </p:spPr>
      </p:pic>
    </p:spTree>
    <p:extLst>
      <p:ext uri="{BB962C8B-B14F-4D97-AF65-F5344CB8AC3E}">
        <p14:creationId xmlns:p14="http://schemas.microsoft.com/office/powerpoint/2010/main" val="48647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A1949EF1-1967-4C52-9940-3DAF24D852EE}"/>
              </a:ext>
            </a:extLst>
          </p:cNvPr>
          <p:cNvSpPr>
            <a:spLocks noChangeArrowheads="1"/>
          </p:cNvSpPr>
          <p:nvPr userDrawn="1"/>
        </p:nvSpPr>
        <p:spPr bwMode="auto">
          <a:xfrm>
            <a:off x="0" y="0"/>
            <a:ext cx="12192000" cy="6858000"/>
          </a:xfrm>
          <a:prstGeom prst="rect">
            <a:avLst/>
          </a:prstGeom>
          <a:gradFill>
            <a:gsLst>
              <a:gs pos="100000">
                <a:schemeClr val="bg1">
                  <a:lumMod val="85000"/>
                </a:schemeClr>
              </a:gs>
              <a:gs pos="0">
                <a:schemeClr val="bg1">
                  <a:lumMod val="9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6">
            <a:extLst>
              <a:ext uri="{FF2B5EF4-FFF2-40B4-BE49-F238E27FC236}">
                <a16:creationId xmlns:a16="http://schemas.microsoft.com/office/drawing/2014/main" id="{BF4502D1-FC06-49AC-A54C-2399473FE780}"/>
              </a:ext>
            </a:extLst>
          </p:cNvPr>
          <p:cNvSpPr>
            <a:spLocks noEditPoints="1"/>
          </p:cNvSpPr>
          <p:nvPr userDrawn="1"/>
        </p:nvSpPr>
        <p:spPr bwMode="auto">
          <a:xfrm>
            <a:off x="0" y="0"/>
            <a:ext cx="5101167" cy="5834592"/>
          </a:xfrm>
          <a:custGeom>
            <a:avLst/>
            <a:gdLst>
              <a:gd name="T0" fmla="*/ 21376 w 26778"/>
              <a:gd name="T1" fmla="*/ 0 h 30629"/>
              <a:gd name="T2" fmla="*/ 26039 w 26778"/>
              <a:gd name="T3" fmla="*/ 2203 h 30629"/>
              <a:gd name="T4" fmla="*/ 22637 w 26778"/>
              <a:gd name="T5" fmla="*/ 18963 h 30629"/>
              <a:gd name="T6" fmla="*/ 9789 w 26778"/>
              <a:gd name="T7" fmla="*/ 30349 h 30629"/>
              <a:gd name="T8" fmla="*/ 6419 w 26778"/>
              <a:gd name="T9" fmla="*/ 26964 h 30629"/>
              <a:gd name="T10" fmla="*/ 11245 w 26778"/>
              <a:gd name="T11" fmla="*/ 20960 h 30629"/>
              <a:gd name="T12" fmla="*/ 20646 w 26778"/>
              <a:gd name="T13" fmla="*/ 10596 h 30629"/>
              <a:gd name="T14" fmla="*/ 20856 w 26778"/>
              <a:gd name="T15" fmla="*/ 8680 h 30629"/>
              <a:gd name="T16" fmla="*/ 13738 w 26778"/>
              <a:gd name="T17" fmla="*/ 2275 h 30629"/>
              <a:gd name="T18" fmla="*/ 5996 w 26778"/>
              <a:gd name="T19" fmla="*/ 2272 h 30629"/>
              <a:gd name="T20" fmla="*/ 1800 w 26778"/>
              <a:gd name="T21" fmla="*/ 5725 h 30629"/>
              <a:gd name="T22" fmla="*/ 0 w 26778"/>
              <a:gd name="T23" fmla="*/ 0 h 30629"/>
              <a:gd name="T24" fmla="*/ 0 w 26778"/>
              <a:gd name="T25" fmla="*/ 21413 h 30629"/>
              <a:gd name="T26" fmla="*/ 62 w 26778"/>
              <a:gd name="T27" fmla="*/ 21128 h 30629"/>
              <a:gd name="T28" fmla="*/ 5996 w 26778"/>
              <a:gd name="T29" fmla="*/ 3749 h 30629"/>
              <a:gd name="T30" fmla="*/ 13738 w 26778"/>
              <a:gd name="T31" fmla="*/ 3747 h 30629"/>
              <a:gd name="T32" fmla="*/ 19382 w 26778"/>
              <a:gd name="T33" fmla="*/ 8680 h 30629"/>
              <a:gd name="T34" fmla="*/ 18487 w 26778"/>
              <a:gd name="T35" fmla="*/ 13664 h 30629"/>
              <a:gd name="T36" fmla="*/ 7092 w 26778"/>
              <a:gd name="T37" fmla="*/ 19483 h 30629"/>
              <a:gd name="T38" fmla="*/ 5070 w 26778"/>
              <a:gd name="T39" fmla="*/ 26225 h 30629"/>
              <a:gd name="T40" fmla="*/ 3043 w 26778"/>
              <a:gd name="T41" fmla="*/ 25084 h 30629"/>
              <a:gd name="T42" fmla="*/ 4697 w 26778"/>
              <a:gd name="T43" fmla="*/ 17267 h 30629"/>
              <a:gd name="T44" fmla="*/ 16318 w 26778"/>
              <a:gd name="T45" fmla="*/ 13203 h 30629"/>
              <a:gd name="T46" fmla="*/ 17163 w 26778"/>
              <a:gd name="T47" fmla="*/ 8698 h 30629"/>
              <a:gd name="T48" fmla="*/ 5996 w 26778"/>
              <a:gd name="T49" fmla="*/ 5965 h 30629"/>
              <a:gd name="T50" fmla="*/ 1863 w 26778"/>
              <a:gd name="T51" fmla="*/ 23202 h 30629"/>
              <a:gd name="T52" fmla="*/ 1762 w 26778"/>
              <a:gd name="T53" fmla="*/ 23680 h 30629"/>
              <a:gd name="T54" fmla="*/ 15502 w 26778"/>
              <a:gd name="T55" fmla="*/ 10071 h 30629"/>
              <a:gd name="T56" fmla="*/ 13628 w 26778"/>
              <a:gd name="T57" fmla="*/ 7456 h 30629"/>
              <a:gd name="T58" fmla="*/ 5027 w 26778"/>
              <a:gd name="T59" fmla="*/ 15777 h 30629"/>
              <a:gd name="T60" fmla="*/ 14883 w 26778"/>
              <a:gd name="T61" fmla="*/ 13065 h 30629"/>
              <a:gd name="T62" fmla="*/ 6382 w 26778"/>
              <a:gd name="T63" fmla="*/ 27141 h 30629"/>
              <a:gd name="T64" fmla="*/ 6556 w 26778"/>
              <a:gd name="T65" fmla="*/ 26320 h 30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78" h="30629">
                <a:moveTo>
                  <a:pt x="0" y="0"/>
                </a:moveTo>
                <a:lnTo>
                  <a:pt x="21376" y="0"/>
                </a:lnTo>
                <a:cubicBezTo>
                  <a:pt x="22998" y="606"/>
                  <a:pt x="24556" y="1344"/>
                  <a:pt x="26039" y="2202"/>
                </a:cubicBezTo>
                <a:lnTo>
                  <a:pt x="26039" y="2203"/>
                </a:lnTo>
                <a:cubicBezTo>
                  <a:pt x="26481" y="2458"/>
                  <a:pt x="26778" y="2935"/>
                  <a:pt x="26778" y="3482"/>
                </a:cubicBezTo>
                <a:cubicBezTo>
                  <a:pt x="26778" y="9113"/>
                  <a:pt x="25271" y="14401"/>
                  <a:pt x="22637" y="18963"/>
                </a:cubicBezTo>
                <a:cubicBezTo>
                  <a:pt x="19916" y="23678"/>
                  <a:pt x="15995" y="27608"/>
                  <a:pt x="11294" y="30333"/>
                </a:cubicBezTo>
                <a:cubicBezTo>
                  <a:pt x="10848" y="30604"/>
                  <a:pt x="10272" y="30629"/>
                  <a:pt x="9789" y="30349"/>
                </a:cubicBezTo>
                <a:cubicBezTo>
                  <a:pt x="8540" y="29627"/>
                  <a:pt x="7346" y="28819"/>
                  <a:pt x="6214" y="27934"/>
                </a:cubicBezTo>
                <a:lnTo>
                  <a:pt x="6419" y="26964"/>
                </a:lnTo>
                <a:lnTo>
                  <a:pt x="7689" y="20960"/>
                </a:lnTo>
                <a:lnTo>
                  <a:pt x="11245" y="20960"/>
                </a:lnTo>
                <a:cubicBezTo>
                  <a:pt x="15773" y="20960"/>
                  <a:pt x="18986" y="18412"/>
                  <a:pt x="19929" y="13970"/>
                </a:cubicBezTo>
                <a:lnTo>
                  <a:pt x="20646" y="10596"/>
                </a:lnTo>
                <a:cubicBezTo>
                  <a:pt x="20781" y="9960"/>
                  <a:pt x="20852" y="9330"/>
                  <a:pt x="20853" y="8680"/>
                </a:cubicBezTo>
                <a:lnTo>
                  <a:pt x="20856" y="8680"/>
                </a:lnTo>
                <a:cubicBezTo>
                  <a:pt x="20856" y="6557"/>
                  <a:pt x="20053" y="4952"/>
                  <a:pt x="18744" y="3870"/>
                </a:cubicBezTo>
                <a:cubicBezTo>
                  <a:pt x="17349" y="2718"/>
                  <a:pt x="15515" y="2278"/>
                  <a:pt x="13738" y="2275"/>
                </a:cubicBezTo>
                <a:lnTo>
                  <a:pt x="13738" y="2272"/>
                </a:lnTo>
                <a:lnTo>
                  <a:pt x="5996" y="2272"/>
                </a:lnTo>
                <a:cubicBezTo>
                  <a:pt x="3880" y="2272"/>
                  <a:pt x="2281" y="3636"/>
                  <a:pt x="1812" y="5678"/>
                </a:cubicBezTo>
                <a:cubicBezTo>
                  <a:pt x="1807" y="5694"/>
                  <a:pt x="1804" y="5709"/>
                  <a:pt x="1800" y="5725"/>
                </a:cubicBezTo>
                <a:lnTo>
                  <a:pt x="0" y="14208"/>
                </a:lnTo>
                <a:lnTo>
                  <a:pt x="0" y="0"/>
                </a:lnTo>
                <a:close/>
                <a:moveTo>
                  <a:pt x="0" y="21427"/>
                </a:moveTo>
                <a:lnTo>
                  <a:pt x="0" y="21413"/>
                </a:lnTo>
                <a:lnTo>
                  <a:pt x="62" y="21128"/>
                </a:lnTo>
                <a:lnTo>
                  <a:pt x="62" y="21128"/>
                </a:lnTo>
                <a:cubicBezTo>
                  <a:pt x="1187" y="15949"/>
                  <a:pt x="2488" y="9969"/>
                  <a:pt x="3248" y="6005"/>
                </a:cubicBezTo>
                <a:cubicBezTo>
                  <a:pt x="3565" y="4629"/>
                  <a:pt x="4565" y="3749"/>
                  <a:pt x="5996" y="3749"/>
                </a:cubicBezTo>
                <a:lnTo>
                  <a:pt x="13738" y="3749"/>
                </a:lnTo>
                <a:lnTo>
                  <a:pt x="13738" y="3747"/>
                </a:lnTo>
                <a:cubicBezTo>
                  <a:pt x="16865" y="3751"/>
                  <a:pt x="19379" y="5304"/>
                  <a:pt x="19379" y="8680"/>
                </a:cubicBezTo>
                <a:lnTo>
                  <a:pt x="19382" y="8680"/>
                </a:lnTo>
                <a:cubicBezTo>
                  <a:pt x="19381" y="9220"/>
                  <a:pt x="19315" y="9762"/>
                  <a:pt x="19203" y="10290"/>
                </a:cubicBezTo>
                <a:lnTo>
                  <a:pt x="18487" y="13664"/>
                </a:lnTo>
                <a:cubicBezTo>
                  <a:pt x="17687" y="17427"/>
                  <a:pt x="15077" y="19483"/>
                  <a:pt x="11245" y="19483"/>
                </a:cubicBezTo>
                <a:lnTo>
                  <a:pt x="7092" y="19483"/>
                </a:lnTo>
                <a:cubicBezTo>
                  <a:pt x="6718" y="19483"/>
                  <a:pt x="6409" y="19761"/>
                  <a:pt x="6361" y="20121"/>
                </a:cubicBezTo>
                <a:lnTo>
                  <a:pt x="5070" y="26225"/>
                </a:lnTo>
                <a:lnTo>
                  <a:pt x="4932" y="26875"/>
                </a:lnTo>
                <a:cubicBezTo>
                  <a:pt x="4278" y="26304"/>
                  <a:pt x="3647" y="25707"/>
                  <a:pt x="3043" y="25084"/>
                </a:cubicBezTo>
                <a:lnTo>
                  <a:pt x="3170" y="24483"/>
                </a:lnTo>
                <a:lnTo>
                  <a:pt x="4697" y="17267"/>
                </a:lnTo>
                <a:lnTo>
                  <a:pt x="11245" y="17267"/>
                </a:lnTo>
                <a:cubicBezTo>
                  <a:pt x="14053" y="17267"/>
                  <a:pt x="15742" y="15915"/>
                  <a:pt x="16318" y="13203"/>
                </a:cubicBezTo>
                <a:lnTo>
                  <a:pt x="17035" y="9829"/>
                </a:lnTo>
                <a:cubicBezTo>
                  <a:pt x="17119" y="9422"/>
                  <a:pt x="17162" y="9043"/>
                  <a:pt x="17163" y="8698"/>
                </a:cubicBezTo>
                <a:cubicBezTo>
                  <a:pt x="17170" y="6876"/>
                  <a:pt x="16028" y="5965"/>
                  <a:pt x="13738" y="5965"/>
                </a:cubicBezTo>
                <a:lnTo>
                  <a:pt x="5996" y="5965"/>
                </a:lnTo>
                <a:cubicBezTo>
                  <a:pt x="5604" y="5965"/>
                  <a:pt x="5489" y="6152"/>
                  <a:pt x="5408" y="6510"/>
                </a:cubicBezTo>
                <a:lnTo>
                  <a:pt x="1863" y="23202"/>
                </a:lnTo>
                <a:lnTo>
                  <a:pt x="1863" y="23202"/>
                </a:lnTo>
                <a:lnTo>
                  <a:pt x="1762" y="23680"/>
                </a:lnTo>
                <a:cubicBezTo>
                  <a:pt x="1141" y="22957"/>
                  <a:pt x="553" y="22205"/>
                  <a:pt x="0" y="21427"/>
                </a:cubicBezTo>
                <a:close/>
                <a:moveTo>
                  <a:pt x="15502" y="10071"/>
                </a:moveTo>
                <a:cubicBezTo>
                  <a:pt x="15551" y="9781"/>
                  <a:pt x="15601" y="9489"/>
                  <a:pt x="15602" y="9194"/>
                </a:cubicBezTo>
                <a:cubicBezTo>
                  <a:pt x="15606" y="8035"/>
                  <a:pt x="14953" y="7456"/>
                  <a:pt x="13628" y="7456"/>
                </a:cubicBezTo>
                <a:lnTo>
                  <a:pt x="6777" y="7456"/>
                </a:lnTo>
                <a:lnTo>
                  <a:pt x="5027" y="15777"/>
                </a:lnTo>
                <a:lnTo>
                  <a:pt x="11782" y="15777"/>
                </a:lnTo>
                <a:cubicBezTo>
                  <a:pt x="13569" y="15777"/>
                  <a:pt x="14517" y="14747"/>
                  <a:pt x="14883" y="13065"/>
                </a:cubicBezTo>
                <a:lnTo>
                  <a:pt x="15502" y="10071"/>
                </a:lnTo>
                <a:close/>
                <a:moveTo>
                  <a:pt x="6382" y="27141"/>
                </a:moveTo>
                <a:lnTo>
                  <a:pt x="6419" y="26964"/>
                </a:lnTo>
                <a:lnTo>
                  <a:pt x="6556" y="26320"/>
                </a:lnTo>
                <a:lnTo>
                  <a:pt x="6382" y="27141"/>
                </a:lnTo>
                <a:close/>
              </a:path>
            </a:pathLst>
          </a:custGeom>
          <a:gradFill flip="none" rotWithShape="1">
            <a:gsLst>
              <a:gs pos="100000">
                <a:schemeClr val="bg1">
                  <a:lumMod val="85000"/>
                  <a:alpha val="30000"/>
                </a:schemeClr>
              </a:gs>
              <a:gs pos="0">
                <a:schemeClr val="bg1">
                  <a:alpha val="70000"/>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FE6BC01B-2CAD-4D0F-B8F7-11AFF86D3042}"/>
              </a:ext>
            </a:extLst>
          </p:cNvPr>
          <p:cNvGrpSpPr/>
          <p:nvPr userDrawn="1"/>
        </p:nvGrpSpPr>
        <p:grpSpPr>
          <a:xfrm>
            <a:off x="3450875" y="2080720"/>
            <a:ext cx="5290248" cy="1071901"/>
            <a:chOff x="6931819" y="-1054294"/>
            <a:chExt cx="3884612" cy="787400"/>
          </a:xfrm>
          <a:solidFill>
            <a:srgbClr val="1D2228"/>
          </a:solidFill>
        </p:grpSpPr>
        <p:sp>
          <p:nvSpPr>
            <p:cNvPr id="10" name="Freeform 5">
              <a:extLst>
                <a:ext uri="{FF2B5EF4-FFF2-40B4-BE49-F238E27FC236}">
                  <a16:creationId xmlns:a16="http://schemas.microsoft.com/office/drawing/2014/main" id="{2FB595DF-500F-4714-BFBC-A5297BEE2465}"/>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Freeform 6">
              <a:extLst>
                <a:ext uri="{FF2B5EF4-FFF2-40B4-BE49-F238E27FC236}">
                  <a16:creationId xmlns:a16="http://schemas.microsoft.com/office/drawing/2014/main" id="{D2CE31D9-71B5-4775-A77D-71750E2F185C}"/>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Freeform 7">
              <a:extLst>
                <a:ext uri="{FF2B5EF4-FFF2-40B4-BE49-F238E27FC236}">
                  <a16:creationId xmlns:a16="http://schemas.microsoft.com/office/drawing/2014/main" id="{E94B2010-1B49-4674-8EB3-DCA098065B93}"/>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803890347"/>
      </p:ext>
    </p:extLst>
  </p:cSld>
  <p:clrMapOvr>
    <a:masterClrMapping/>
  </p:clrMapOvr>
  <p:transition spd="slow">
    <p:blinds dir="ver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Титульный слайд">
    <p:bg>
      <p:bgPr>
        <a:solidFill>
          <a:srgbClr val="363E49"/>
        </a:soli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F54D828-D07B-437A-876A-0A1EDDF1DD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2" y="0"/>
            <a:ext cx="5957324" cy="6858000"/>
          </a:xfrm>
          <a:prstGeom prst="rect">
            <a:avLst/>
          </a:prstGeom>
        </p:spPr>
      </p:pic>
      <p:pic>
        <p:nvPicPr>
          <p:cNvPr id="4" name="Рисунок 3">
            <a:extLst>
              <a:ext uri="{FF2B5EF4-FFF2-40B4-BE49-F238E27FC236}">
                <a16:creationId xmlns:a16="http://schemas.microsoft.com/office/drawing/2014/main" id="{0046A39E-3A31-4452-A3FC-8CB42386A4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32249" y="6091088"/>
            <a:ext cx="997875" cy="365323"/>
          </a:xfrm>
          <a:prstGeom prst="rect">
            <a:avLst/>
          </a:prstGeom>
        </p:spPr>
      </p:pic>
    </p:spTree>
    <p:extLst>
      <p:ext uri="{BB962C8B-B14F-4D97-AF65-F5344CB8AC3E}">
        <p14:creationId xmlns:p14="http://schemas.microsoft.com/office/powerpoint/2010/main" val="31947862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Титульный слайд">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9E160E2-EE75-467B-ABA1-AD39BA035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2" y="0"/>
            <a:ext cx="5957324" cy="6858000"/>
          </a:xfrm>
          <a:prstGeom prst="rect">
            <a:avLst/>
          </a:prstGeom>
        </p:spPr>
      </p:pic>
      <p:pic>
        <p:nvPicPr>
          <p:cNvPr id="5" name="Рисунок 4">
            <a:extLst>
              <a:ext uri="{FF2B5EF4-FFF2-40B4-BE49-F238E27FC236}">
                <a16:creationId xmlns:a16="http://schemas.microsoft.com/office/drawing/2014/main" id="{DFEAC5ED-F4F1-43B3-9510-57A7EEBD71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3212" y="5944176"/>
            <a:ext cx="997875" cy="365324"/>
          </a:xfrm>
          <a:prstGeom prst="rect">
            <a:avLst/>
          </a:prstGeom>
        </p:spPr>
      </p:pic>
    </p:spTree>
    <p:extLst>
      <p:ext uri="{BB962C8B-B14F-4D97-AF65-F5344CB8AC3E}">
        <p14:creationId xmlns:p14="http://schemas.microsoft.com/office/powerpoint/2010/main" val="26494259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D99F47B-B7C4-4130-827C-7A1695ED3A7D}" type="datetimeFigureOut">
              <a:rPr lang="ru-RU" smtClean="0"/>
              <a:t>14.03.2023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598D45-C53E-49B7-99BB-B4277F5FEE38}" type="slidenum">
              <a:rPr lang="ru-RU" smtClean="0"/>
              <a:t>‹#›</a:t>
            </a:fld>
            <a:endParaRPr lang="ru-RU"/>
          </a:p>
        </p:txBody>
      </p:sp>
    </p:spTree>
    <p:extLst>
      <p:ext uri="{BB962C8B-B14F-4D97-AF65-F5344CB8AC3E}">
        <p14:creationId xmlns:p14="http://schemas.microsoft.com/office/powerpoint/2010/main" val="19114792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D99F47B-B7C4-4130-827C-7A1695ED3A7D}" type="datetimeFigureOut">
              <a:rPr lang="ru-RU" smtClean="0"/>
              <a:t>14.03.2023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D598D45-C53E-49B7-99BB-B4277F5FEE38}" type="slidenum">
              <a:rPr lang="ru-RU" smtClean="0"/>
              <a:t>‹#›</a:t>
            </a:fld>
            <a:endParaRPr lang="ru-RU"/>
          </a:p>
        </p:txBody>
      </p:sp>
    </p:spTree>
    <p:extLst>
      <p:ext uri="{BB962C8B-B14F-4D97-AF65-F5344CB8AC3E}">
        <p14:creationId xmlns:p14="http://schemas.microsoft.com/office/powerpoint/2010/main" val="3661468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D99F47B-B7C4-4130-827C-7A1695ED3A7D}" type="datetimeFigureOut">
              <a:rPr lang="ru-RU" smtClean="0"/>
              <a:t>14.03.2023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8D598D45-C53E-49B7-99BB-B4277F5FEE38}" type="slidenum">
              <a:rPr lang="ru-RU" smtClean="0"/>
              <a:t>‹#›</a:t>
            </a:fld>
            <a:endParaRPr lang="ru-RU"/>
          </a:p>
        </p:txBody>
      </p:sp>
    </p:spTree>
    <p:extLst>
      <p:ext uri="{BB962C8B-B14F-4D97-AF65-F5344CB8AC3E}">
        <p14:creationId xmlns:p14="http://schemas.microsoft.com/office/powerpoint/2010/main" val="3734625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D99F47B-B7C4-4130-827C-7A1695ED3A7D}" type="datetimeFigureOut">
              <a:rPr lang="ru-RU" smtClean="0"/>
              <a:t>14.03.2023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8D598D45-C53E-49B7-99BB-B4277F5FEE38}" type="slidenum">
              <a:rPr lang="ru-RU" smtClean="0"/>
              <a:t>‹#›</a:t>
            </a:fld>
            <a:endParaRPr lang="ru-RU"/>
          </a:p>
        </p:txBody>
      </p:sp>
    </p:spTree>
    <p:extLst>
      <p:ext uri="{BB962C8B-B14F-4D97-AF65-F5344CB8AC3E}">
        <p14:creationId xmlns:p14="http://schemas.microsoft.com/office/powerpoint/2010/main" val="3862491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D99F47B-B7C4-4130-827C-7A1695ED3A7D}" type="datetimeFigureOut">
              <a:rPr lang="ru-RU" smtClean="0"/>
              <a:t>14.03.2023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8D598D45-C53E-49B7-99BB-B4277F5FEE38}" type="slidenum">
              <a:rPr lang="ru-RU" smtClean="0"/>
              <a:t>‹#›</a:t>
            </a:fld>
            <a:endParaRPr lang="ru-RU"/>
          </a:p>
        </p:txBody>
      </p:sp>
    </p:spTree>
    <p:extLst>
      <p:ext uri="{BB962C8B-B14F-4D97-AF65-F5344CB8AC3E}">
        <p14:creationId xmlns:p14="http://schemas.microsoft.com/office/powerpoint/2010/main" val="34886516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8D99F47B-B7C4-4130-827C-7A1695ED3A7D}" type="datetimeFigureOut">
              <a:rPr lang="ru-RU" smtClean="0"/>
              <a:t>14.03.2023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D598D45-C53E-49B7-99BB-B4277F5FEE38}" type="slidenum">
              <a:rPr lang="ru-RU" smtClean="0"/>
              <a:t>‹#›</a:t>
            </a:fld>
            <a:endParaRPr lang="ru-RU"/>
          </a:p>
        </p:txBody>
      </p:sp>
    </p:spTree>
    <p:extLst>
      <p:ext uri="{BB962C8B-B14F-4D97-AF65-F5344CB8AC3E}">
        <p14:creationId xmlns:p14="http://schemas.microsoft.com/office/powerpoint/2010/main" val="2464043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8D99F47B-B7C4-4130-827C-7A1695ED3A7D}" type="datetimeFigureOut">
              <a:rPr lang="ru-RU" smtClean="0"/>
              <a:t>14.03.2023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8D598D45-C53E-49B7-99BB-B4277F5FEE38}" type="slidenum">
              <a:rPr lang="ru-RU" smtClean="0"/>
              <a:t>‹#›</a:t>
            </a:fld>
            <a:endParaRPr lang="ru-RU"/>
          </a:p>
        </p:txBody>
      </p:sp>
    </p:spTree>
    <p:extLst>
      <p:ext uri="{BB962C8B-B14F-4D97-AF65-F5344CB8AC3E}">
        <p14:creationId xmlns:p14="http://schemas.microsoft.com/office/powerpoint/2010/main" val="31160313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D99F47B-B7C4-4130-827C-7A1695ED3A7D}" type="datetimeFigureOut">
              <a:rPr lang="ru-RU" smtClean="0"/>
              <a:t>14.03.2023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598D45-C53E-49B7-99BB-B4277F5FEE38}" type="slidenum">
              <a:rPr lang="ru-RU" smtClean="0"/>
              <a:t>‹#›</a:t>
            </a:fld>
            <a:endParaRPr lang="ru-RU"/>
          </a:p>
        </p:txBody>
      </p:sp>
    </p:spTree>
    <p:extLst>
      <p:ext uri="{BB962C8B-B14F-4D97-AF65-F5344CB8AC3E}">
        <p14:creationId xmlns:p14="http://schemas.microsoft.com/office/powerpoint/2010/main" val="3263531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A1949EF1-1967-4C52-9940-3DAF24D852EE}"/>
              </a:ext>
            </a:extLst>
          </p:cNvPr>
          <p:cNvSpPr>
            <a:spLocks noChangeArrowheads="1"/>
          </p:cNvSpPr>
          <p:nvPr userDrawn="1"/>
        </p:nvSpPr>
        <p:spPr bwMode="auto">
          <a:xfrm>
            <a:off x="0" y="0"/>
            <a:ext cx="12192000" cy="6858000"/>
          </a:xfrm>
          <a:prstGeom prst="rect">
            <a:avLst/>
          </a:prstGeom>
          <a:gradFill>
            <a:gsLst>
              <a:gs pos="100000">
                <a:schemeClr val="bg1">
                  <a:lumMod val="85000"/>
                </a:schemeClr>
              </a:gs>
              <a:gs pos="0">
                <a:schemeClr val="bg1">
                  <a:lumMod val="9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Freeform 7">
            <a:extLst>
              <a:ext uri="{FF2B5EF4-FFF2-40B4-BE49-F238E27FC236}">
                <a16:creationId xmlns:a16="http://schemas.microsoft.com/office/drawing/2014/main" id="{9526A626-D064-437A-8D85-522F00A662CC}"/>
              </a:ext>
            </a:extLst>
          </p:cNvPr>
          <p:cNvSpPr>
            <a:spLocks noEditPoints="1"/>
          </p:cNvSpPr>
          <p:nvPr userDrawn="1"/>
        </p:nvSpPr>
        <p:spPr bwMode="auto">
          <a:xfrm>
            <a:off x="0" y="0"/>
            <a:ext cx="5101167" cy="5834592"/>
          </a:xfrm>
          <a:custGeom>
            <a:avLst/>
            <a:gdLst>
              <a:gd name="T0" fmla="*/ 5219 w 26778"/>
              <a:gd name="T1" fmla="*/ 0 h 30629"/>
              <a:gd name="T2" fmla="*/ 0 w 26778"/>
              <a:gd name="T3" fmla="*/ 0 h 30629"/>
              <a:gd name="T4" fmla="*/ 21376 w 26778"/>
              <a:gd name="T5" fmla="*/ 0 h 30629"/>
              <a:gd name="T6" fmla="*/ 26039 w 26778"/>
              <a:gd name="T7" fmla="*/ 2203 h 30629"/>
              <a:gd name="T8" fmla="*/ 22637 w 26778"/>
              <a:gd name="T9" fmla="*/ 18963 h 30629"/>
              <a:gd name="T10" fmla="*/ 9789 w 26778"/>
              <a:gd name="T11" fmla="*/ 30349 h 30629"/>
              <a:gd name="T12" fmla="*/ 4932 w 26778"/>
              <a:gd name="T13" fmla="*/ 26875 h 30629"/>
              <a:gd name="T14" fmla="*/ 6361 w 26778"/>
              <a:gd name="T15" fmla="*/ 20121 h 30629"/>
              <a:gd name="T16" fmla="*/ 11245 w 26778"/>
              <a:gd name="T17" fmla="*/ 19483 h 30629"/>
              <a:gd name="T18" fmla="*/ 19203 w 26778"/>
              <a:gd name="T19" fmla="*/ 10290 h 30629"/>
              <a:gd name="T20" fmla="*/ 19379 w 26778"/>
              <a:gd name="T21" fmla="*/ 8680 h 30629"/>
              <a:gd name="T22" fmla="*/ 13738 w 26778"/>
              <a:gd name="T23" fmla="*/ 3749 h 30629"/>
              <a:gd name="T24" fmla="*/ 3248 w 26778"/>
              <a:gd name="T25" fmla="*/ 6005 h 30629"/>
              <a:gd name="T26" fmla="*/ 62 w 26778"/>
              <a:gd name="T27" fmla="*/ 21128 h 30629"/>
              <a:gd name="T28" fmla="*/ 51 w 26778"/>
              <a:gd name="T29" fmla="*/ 21178 h 30629"/>
              <a:gd name="T30" fmla="*/ 37 w 26778"/>
              <a:gd name="T31" fmla="*/ 21240 h 30629"/>
              <a:gd name="T32" fmla="*/ 24 w 26778"/>
              <a:gd name="T33" fmla="*/ 21301 h 30629"/>
              <a:gd name="T34" fmla="*/ 11 w 26778"/>
              <a:gd name="T35" fmla="*/ 21362 h 30629"/>
              <a:gd name="T36" fmla="*/ 0 w 26778"/>
              <a:gd name="T37" fmla="*/ 21411 h 30629"/>
              <a:gd name="T38" fmla="*/ 1800 w 26778"/>
              <a:gd name="T39" fmla="*/ 5725 h 30629"/>
              <a:gd name="T40" fmla="*/ 5996 w 26778"/>
              <a:gd name="T41" fmla="*/ 2272 h 30629"/>
              <a:gd name="T42" fmla="*/ 13738 w 26778"/>
              <a:gd name="T43" fmla="*/ 2275 h 30629"/>
              <a:gd name="T44" fmla="*/ 20856 w 26778"/>
              <a:gd name="T45" fmla="*/ 8680 h 30629"/>
              <a:gd name="T46" fmla="*/ 20646 w 26778"/>
              <a:gd name="T47" fmla="*/ 10596 h 30629"/>
              <a:gd name="T48" fmla="*/ 11245 w 26778"/>
              <a:gd name="T49" fmla="*/ 20960 h 30629"/>
              <a:gd name="T50" fmla="*/ 6556 w 26778"/>
              <a:gd name="T51" fmla="*/ 26320 h 30629"/>
              <a:gd name="T52" fmla="*/ 25301 w 26778"/>
              <a:gd name="T53" fmla="*/ 3482 h 30629"/>
              <a:gd name="T54" fmla="*/ 15837 w 26778"/>
              <a:gd name="T55" fmla="*/ 0 h 30629"/>
              <a:gd name="T56" fmla="*/ 3043 w 26778"/>
              <a:gd name="T57" fmla="*/ 25084 h 30629"/>
              <a:gd name="T58" fmla="*/ 1863 w 26778"/>
              <a:gd name="T59" fmla="*/ 23202 h 30629"/>
              <a:gd name="T60" fmla="*/ 5408 w 26778"/>
              <a:gd name="T61" fmla="*/ 6510 h 30629"/>
              <a:gd name="T62" fmla="*/ 13738 w 26778"/>
              <a:gd name="T63" fmla="*/ 5965 h 30629"/>
              <a:gd name="T64" fmla="*/ 17035 w 26778"/>
              <a:gd name="T65" fmla="*/ 9829 h 30629"/>
              <a:gd name="T66" fmla="*/ 11245 w 26778"/>
              <a:gd name="T67" fmla="*/ 17267 h 30629"/>
              <a:gd name="T68" fmla="*/ 3170 w 26778"/>
              <a:gd name="T69" fmla="*/ 24483 h 30629"/>
              <a:gd name="T70" fmla="*/ 15602 w 26778"/>
              <a:gd name="T71" fmla="*/ 9194 h 30629"/>
              <a:gd name="T72" fmla="*/ 6777 w 26778"/>
              <a:gd name="T73" fmla="*/ 7456 h 30629"/>
              <a:gd name="T74" fmla="*/ 11782 w 26778"/>
              <a:gd name="T75" fmla="*/ 15777 h 30629"/>
              <a:gd name="T76" fmla="*/ 15502 w 26778"/>
              <a:gd name="T77" fmla="*/ 10071 h 30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78" h="30629">
                <a:moveTo>
                  <a:pt x="0" y="0"/>
                </a:moveTo>
                <a:lnTo>
                  <a:pt x="5219" y="0"/>
                </a:lnTo>
                <a:cubicBezTo>
                  <a:pt x="3417" y="327"/>
                  <a:pt x="1672" y="817"/>
                  <a:pt x="0" y="1455"/>
                </a:cubicBezTo>
                <a:lnTo>
                  <a:pt x="0" y="0"/>
                </a:lnTo>
                <a:close/>
                <a:moveTo>
                  <a:pt x="15837" y="0"/>
                </a:moveTo>
                <a:lnTo>
                  <a:pt x="21376" y="0"/>
                </a:lnTo>
                <a:cubicBezTo>
                  <a:pt x="22998" y="606"/>
                  <a:pt x="24556" y="1344"/>
                  <a:pt x="26039" y="2202"/>
                </a:cubicBezTo>
                <a:lnTo>
                  <a:pt x="26039" y="2203"/>
                </a:lnTo>
                <a:cubicBezTo>
                  <a:pt x="26481" y="2458"/>
                  <a:pt x="26778" y="2935"/>
                  <a:pt x="26778" y="3482"/>
                </a:cubicBezTo>
                <a:cubicBezTo>
                  <a:pt x="26778" y="9113"/>
                  <a:pt x="25271" y="14401"/>
                  <a:pt x="22637" y="18963"/>
                </a:cubicBezTo>
                <a:cubicBezTo>
                  <a:pt x="19916" y="23678"/>
                  <a:pt x="15995" y="27608"/>
                  <a:pt x="11294" y="30333"/>
                </a:cubicBezTo>
                <a:cubicBezTo>
                  <a:pt x="10848" y="30604"/>
                  <a:pt x="10272" y="30629"/>
                  <a:pt x="9789" y="30349"/>
                </a:cubicBezTo>
                <a:cubicBezTo>
                  <a:pt x="8540" y="29627"/>
                  <a:pt x="7346" y="28819"/>
                  <a:pt x="6214" y="27934"/>
                </a:cubicBezTo>
                <a:cubicBezTo>
                  <a:pt x="5777" y="27593"/>
                  <a:pt x="5350" y="27239"/>
                  <a:pt x="4932" y="26875"/>
                </a:cubicBezTo>
                <a:lnTo>
                  <a:pt x="5070" y="26225"/>
                </a:lnTo>
                <a:lnTo>
                  <a:pt x="6361" y="20121"/>
                </a:lnTo>
                <a:cubicBezTo>
                  <a:pt x="6409" y="19761"/>
                  <a:pt x="6718" y="19483"/>
                  <a:pt x="7092" y="19483"/>
                </a:cubicBezTo>
                <a:lnTo>
                  <a:pt x="11245" y="19483"/>
                </a:lnTo>
                <a:cubicBezTo>
                  <a:pt x="15077" y="19483"/>
                  <a:pt x="17687" y="17427"/>
                  <a:pt x="18487" y="13664"/>
                </a:cubicBezTo>
                <a:lnTo>
                  <a:pt x="19203" y="10290"/>
                </a:lnTo>
                <a:cubicBezTo>
                  <a:pt x="19315" y="9762"/>
                  <a:pt x="19381" y="9220"/>
                  <a:pt x="19382" y="8680"/>
                </a:cubicBezTo>
                <a:lnTo>
                  <a:pt x="19379" y="8680"/>
                </a:lnTo>
                <a:cubicBezTo>
                  <a:pt x="19379" y="5304"/>
                  <a:pt x="16865" y="3751"/>
                  <a:pt x="13738" y="3747"/>
                </a:cubicBezTo>
                <a:lnTo>
                  <a:pt x="13738" y="3749"/>
                </a:lnTo>
                <a:lnTo>
                  <a:pt x="5996" y="3749"/>
                </a:lnTo>
                <a:cubicBezTo>
                  <a:pt x="4565" y="3749"/>
                  <a:pt x="3565" y="4629"/>
                  <a:pt x="3248" y="6005"/>
                </a:cubicBezTo>
                <a:cubicBezTo>
                  <a:pt x="2488" y="9969"/>
                  <a:pt x="1187" y="15949"/>
                  <a:pt x="62" y="21128"/>
                </a:cubicBezTo>
                <a:lnTo>
                  <a:pt x="62" y="21128"/>
                </a:lnTo>
                <a:lnTo>
                  <a:pt x="57" y="21148"/>
                </a:lnTo>
                <a:lnTo>
                  <a:pt x="51" y="21178"/>
                </a:lnTo>
                <a:lnTo>
                  <a:pt x="44" y="21209"/>
                </a:lnTo>
                <a:lnTo>
                  <a:pt x="37" y="21240"/>
                </a:lnTo>
                <a:lnTo>
                  <a:pt x="31" y="21270"/>
                </a:lnTo>
                <a:lnTo>
                  <a:pt x="24" y="21301"/>
                </a:lnTo>
                <a:lnTo>
                  <a:pt x="17" y="21331"/>
                </a:lnTo>
                <a:lnTo>
                  <a:pt x="11" y="21362"/>
                </a:lnTo>
                <a:lnTo>
                  <a:pt x="4" y="21392"/>
                </a:lnTo>
                <a:lnTo>
                  <a:pt x="0" y="21411"/>
                </a:lnTo>
                <a:lnTo>
                  <a:pt x="0" y="14208"/>
                </a:lnTo>
                <a:lnTo>
                  <a:pt x="1800" y="5725"/>
                </a:lnTo>
                <a:cubicBezTo>
                  <a:pt x="1804" y="5709"/>
                  <a:pt x="1807" y="5694"/>
                  <a:pt x="1812" y="5678"/>
                </a:cubicBezTo>
                <a:cubicBezTo>
                  <a:pt x="2281" y="3636"/>
                  <a:pt x="3880" y="2272"/>
                  <a:pt x="5996" y="2272"/>
                </a:cubicBezTo>
                <a:lnTo>
                  <a:pt x="13738" y="2272"/>
                </a:lnTo>
                <a:lnTo>
                  <a:pt x="13738" y="2275"/>
                </a:lnTo>
                <a:cubicBezTo>
                  <a:pt x="15515" y="2278"/>
                  <a:pt x="17349" y="2718"/>
                  <a:pt x="18744" y="3870"/>
                </a:cubicBezTo>
                <a:cubicBezTo>
                  <a:pt x="20053" y="4952"/>
                  <a:pt x="20856" y="6557"/>
                  <a:pt x="20856" y="8680"/>
                </a:cubicBezTo>
                <a:lnTo>
                  <a:pt x="20853" y="8680"/>
                </a:lnTo>
                <a:cubicBezTo>
                  <a:pt x="20852" y="9330"/>
                  <a:pt x="20781" y="9960"/>
                  <a:pt x="20646" y="10596"/>
                </a:cubicBezTo>
                <a:lnTo>
                  <a:pt x="19929" y="13970"/>
                </a:lnTo>
                <a:cubicBezTo>
                  <a:pt x="18986" y="18412"/>
                  <a:pt x="15773" y="20960"/>
                  <a:pt x="11245" y="20960"/>
                </a:cubicBezTo>
                <a:lnTo>
                  <a:pt x="7689" y="20960"/>
                </a:lnTo>
                <a:lnTo>
                  <a:pt x="6556" y="26320"/>
                </a:lnTo>
                <a:cubicBezTo>
                  <a:pt x="7799" y="27341"/>
                  <a:pt x="9127" y="28264"/>
                  <a:pt x="10528" y="29074"/>
                </a:cubicBezTo>
                <a:cubicBezTo>
                  <a:pt x="19359" y="23966"/>
                  <a:pt x="25301" y="14418"/>
                  <a:pt x="25301" y="3482"/>
                </a:cubicBezTo>
                <a:lnTo>
                  <a:pt x="25301" y="3477"/>
                </a:lnTo>
                <a:cubicBezTo>
                  <a:pt x="22418" y="1810"/>
                  <a:pt x="19228" y="616"/>
                  <a:pt x="15837" y="0"/>
                </a:cubicBezTo>
                <a:close/>
                <a:moveTo>
                  <a:pt x="3170" y="24483"/>
                </a:moveTo>
                <a:lnTo>
                  <a:pt x="3043" y="25084"/>
                </a:lnTo>
                <a:cubicBezTo>
                  <a:pt x="2602" y="24629"/>
                  <a:pt x="2175" y="24161"/>
                  <a:pt x="1762" y="23680"/>
                </a:cubicBezTo>
                <a:lnTo>
                  <a:pt x="1863" y="23202"/>
                </a:lnTo>
                <a:lnTo>
                  <a:pt x="1863" y="23202"/>
                </a:lnTo>
                <a:lnTo>
                  <a:pt x="5408" y="6510"/>
                </a:lnTo>
                <a:cubicBezTo>
                  <a:pt x="5489" y="6152"/>
                  <a:pt x="5604" y="5965"/>
                  <a:pt x="5996" y="5965"/>
                </a:cubicBezTo>
                <a:lnTo>
                  <a:pt x="13738" y="5965"/>
                </a:lnTo>
                <a:cubicBezTo>
                  <a:pt x="16028" y="5965"/>
                  <a:pt x="17170" y="6876"/>
                  <a:pt x="17163" y="8698"/>
                </a:cubicBezTo>
                <a:cubicBezTo>
                  <a:pt x="17162" y="9043"/>
                  <a:pt x="17119" y="9422"/>
                  <a:pt x="17035" y="9829"/>
                </a:cubicBezTo>
                <a:lnTo>
                  <a:pt x="16318" y="13203"/>
                </a:lnTo>
                <a:cubicBezTo>
                  <a:pt x="15742" y="15915"/>
                  <a:pt x="14053" y="17267"/>
                  <a:pt x="11245" y="17267"/>
                </a:cubicBezTo>
                <a:lnTo>
                  <a:pt x="4697" y="17267"/>
                </a:lnTo>
                <a:lnTo>
                  <a:pt x="3170" y="24483"/>
                </a:lnTo>
                <a:close/>
                <a:moveTo>
                  <a:pt x="15502" y="10071"/>
                </a:moveTo>
                <a:cubicBezTo>
                  <a:pt x="15551" y="9781"/>
                  <a:pt x="15601" y="9489"/>
                  <a:pt x="15602" y="9194"/>
                </a:cubicBezTo>
                <a:cubicBezTo>
                  <a:pt x="15606" y="8035"/>
                  <a:pt x="14953" y="7456"/>
                  <a:pt x="13628" y="7456"/>
                </a:cubicBezTo>
                <a:lnTo>
                  <a:pt x="6777" y="7456"/>
                </a:lnTo>
                <a:lnTo>
                  <a:pt x="5027" y="15777"/>
                </a:lnTo>
                <a:lnTo>
                  <a:pt x="11782" y="15777"/>
                </a:lnTo>
                <a:cubicBezTo>
                  <a:pt x="13569" y="15777"/>
                  <a:pt x="14517" y="14747"/>
                  <a:pt x="14883" y="13065"/>
                </a:cubicBezTo>
                <a:lnTo>
                  <a:pt x="15502" y="10071"/>
                </a:lnTo>
                <a:close/>
              </a:path>
            </a:pathLst>
          </a:custGeom>
          <a:gradFill flip="none" rotWithShape="1">
            <a:gsLst>
              <a:gs pos="100000">
                <a:schemeClr val="bg1">
                  <a:lumMod val="85000"/>
                  <a:alpha val="30000"/>
                </a:schemeClr>
              </a:gs>
              <a:gs pos="0">
                <a:schemeClr val="bg1">
                  <a:alpha val="70000"/>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948297C5-5F8A-4225-85BE-94E77A81962F}"/>
              </a:ext>
            </a:extLst>
          </p:cNvPr>
          <p:cNvGrpSpPr/>
          <p:nvPr userDrawn="1"/>
        </p:nvGrpSpPr>
        <p:grpSpPr>
          <a:xfrm>
            <a:off x="3450875" y="2080720"/>
            <a:ext cx="5290248" cy="1071901"/>
            <a:chOff x="6931819" y="-1054294"/>
            <a:chExt cx="3884612" cy="787400"/>
          </a:xfrm>
          <a:solidFill>
            <a:srgbClr val="1D2228"/>
          </a:solidFill>
        </p:grpSpPr>
        <p:sp>
          <p:nvSpPr>
            <p:cNvPr id="11" name="Freeform 5">
              <a:extLst>
                <a:ext uri="{FF2B5EF4-FFF2-40B4-BE49-F238E27FC236}">
                  <a16:creationId xmlns:a16="http://schemas.microsoft.com/office/drawing/2014/main" id="{B36F9EA3-2A79-43BF-B3F2-FD5342E89858}"/>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Freeform 6">
              <a:extLst>
                <a:ext uri="{FF2B5EF4-FFF2-40B4-BE49-F238E27FC236}">
                  <a16:creationId xmlns:a16="http://schemas.microsoft.com/office/drawing/2014/main" id="{7609F4B0-D297-475C-91A3-788484A0D373}"/>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reeform 7">
              <a:extLst>
                <a:ext uri="{FF2B5EF4-FFF2-40B4-BE49-F238E27FC236}">
                  <a16:creationId xmlns:a16="http://schemas.microsoft.com/office/drawing/2014/main" id="{79379174-AD02-4E96-81E8-263136E99332}"/>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242985474"/>
      </p:ext>
    </p:extLst>
  </p:cSld>
  <p:clrMapOvr>
    <a:masterClrMapping/>
  </p:clrMapOvr>
  <p:transition spd="slow">
    <p:blinds dir="vert"/>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D99F47B-B7C4-4130-827C-7A1695ED3A7D}" type="datetimeFigureOut">
              <a:rPr lang="ru-RU" smtClean="0"/>
              <a:t>14.03.2023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8D598D45-C53E-49B7-99BB-B4277F5FEE38}" type="slidenum">
              <a:rPr lang="ru-RU" smtClean="0"/>
              <a:t>‹#›</a:t>
            </a:fld>
            <a:endParaRPr lang="ru-RU"/>
          </a:p>
        </p:txBody>
      </p:sp>
    </p:spTree>
    <p:extLst>
      <p:ext uri="{BB962C8B-B14F-4D97-AF65-F5344CB8AC3E}">
        <p14:creationId xmlns:p14="http://schemas.microsoft.com/office/powerpoint/2010/main" val="12571709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4" name="Rectangle 3"/>
          <p:cNvSpPr/>
          <p:nvPr userDrawn="1"/>
        </p:nvSpPr>
        <p:spPr>
          <a:xfrm>
            <a:off x="3" y="0"/>
            <a:ext cx="12191999" cy="6858000"/>
          </a:xfrm>
          <a:prstGeom prst="rect">
            <a:avLst/>
          </a:prstGeom>
          <a:gradFill>
            <a:gsLst>
              <a:gs pos="100000">
                <a:srgbClr val="0B0F13"/>
              </a:gs>
              <a:gs pos="0">
                <a:srgbClr val="0F1923">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F4E853DA-5DC2-4793-80EC-F1DAF3BE10C3}"/>
              </a:ext>
            </a:extLst>
          </p:cNvPr>
          <p:cNvGrpSpPr/>
          <p:nvPr userDrawn="1"/>
        </p:nvGrpSpPr>
        <p:grpSpPr>
          <a:xfrm>
            <a:off x="10172435" y="409157"/>
            <a:ext cx="1490704" cy="302044"/>
            <a:chOff x="6931819" y="-1054294"/>
            <a:chExt cx="3884612" cy="787400"/>
          </a:xfrm>
          <a:solidFill>
            <a:srgbClr val="ACB0B4"/>
          </a:solidFill>
        </p:grpSpPr>
        <p:sp>
          <p:nvSpPr>
            <p:cNvPr id="16" name="Freeform 5">
              <a:extLst>
                <a:ext uri="{FF2B5EF4-FFF2-40B4-BE49-F238E27FC236}">
                  <a16:creationId xmlns:a16="http://schemas.microsoft.com/office/drawing/2014/main" id="{4B668EB7-8E8A-45F6-AC3C-D75FFFDDE751}"/>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Freeform 6">
              <a:extLst>
                <a:ext uri="{FF2B5EF4-FFF2-40B4-BE49-F238E27FC236}">
                  <a16:creationId xmlns:a16="http://schemas.microsoft.com/office/drawing/2014/main" id="{133ADBD9-EC9F-4F77-9D26-658623A7D1F1}"/>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Freeform 7">
              <a:extLst>
                <a:ext uri="{FF2B5EF4-FFF2-40B4-BE49-F238E27FC236}">
                  <a16:creationId xmlns:a16="http://schemas.microsoft.com/office/drawing/2014/main" id="{016EB4F5-0DF4-4E6C-87A7-B17D75D75AA4}"/>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94228749"/>
      </p:ext>
    </p:extLst>
  </p:cSld>
  <p:clrMapOvr>
    <a:masterClrMapping/>
  </p:clrMapOvr>
  <p:transition spd="slow">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6D112D42-163E-4988-8C78-B395208269A3}"/>
              </a:ext>
            </a:extLst>
          </p:cNvPr>
          <p:cNvSpPr>
            <a:spLocks noChangeArrowheads="1"/>
          </p:cNvSpPr>
          <p:nvPr userDrawn="1"/>
        </p:nvSpPr>
        <p:spPr bwMode="auto">
          <a:xfrm>
            <a:off x="0" y="0"/>
            <a:ext cx="12192000" cy="6858000"/>
          </a:xfrm>
          <a:prstGeom prst="rect">
            <a:avLst/>
          </a:prstGeom>
          <a:gradFill>
            <a:gsLst>
              <a:gs pos="100000">
                <a:srgbClr val="0B0F13"/>
              </a:gs>
              <a:gs pos="0">
                <a:srgbClr val="0F1923">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reeform 6">
            <a:extLst>
              <a:ext uri="{FF2B5EF4-FFF2-40B4-BE49-F238E27FC236}">
                <a16:creationId xmlns:a16="http://schemas.microsoft.com/office/drawing/2014/main" id="{62EBD1E6-F3AF-42EC-87C7-BD070FF7A3B4}"/>
              </a:ext>
            </a:extLst>
          </p:cNvPr>
          <p:cNvSpPr>
            <a:spLocks/>
          </p:cNvSpPr>
          <p:nvPr userDrawn="1"/>
        </p:nvSpPr>
        <p:spPr bwMode="auto">
          <a:xfrm>
            <a:off x="0" y="0"/>
            <a:ext cx="3114675" cy="3024717"/>
          </a:xfrm>
          <a:custGeom>
            <a:avLst/>
            <a:gdLst>
              <a:gd name="T0" fmla="*/ 0 w 16351"/>
              <a:gd name="T1" fmla="*/ 0 h 15879"/>
              <a:gd name="T2" fmla="*/ 16351 w 16351"/>
              <a:gd name="T3" fmla="*/ 0 h 15879"/>
              <a:gd name="T4" fmla="*/ 13671 w 16351"/>
              <a:gd name="T5" fmla="*/ 7510 h 15879"/>
              <a:gd name="T6" fmla="*/ 5533 w 16351"/>
              <a:gd name="T7" fmla="*/ 15667 h 15879"/>
              <a:gd name="T8" fmla="*/ 4454 w 16351"/>
              <a:gd name="T9" fmla="*/ 15679 h 15879"/>
              <a:gd name="T10" fmla="*/ 0 w 16351"/>
              <a:gd name="T11" fmla="*/ 12289 h 15879"/>
              <a:gd name="T12" fmla="*/ 0 w 16351"/>
              <a:gd name="T13" fmla="*/ 0 h 15879"/>
            </a:gdLst>
            <a:ahLst/>
            <a:cxnLst>
              <a:cxn ang="0">
                <a:pos x="T0" y="T1"/>
              </a:cxn>
              <a:cxn ang="0">
                <a:pos x="T2" y="T3"/>
              </a:cxn>
              <a:cxn ang="0">
                <a:pos x="T4" y="T5"/>
              </a:cxn>
              <a:cxn ang="0">
                <a:pos x="T6" y="T7"/>
              </a:cxn>
              <a:cxn ang="0">
                <a:pos x="T8" y="T9"/>
              </a:cxn>
              <a:cxn ang="0">
                <a:pos x="T10" y="T11"/>
              </a:cxn>
              <a:cxn ang="0">
                <a:pos x="T12" y="T13"/>
              </a:cxn>
            </a:cxnLst>
            <a:rect l="0" t="0" r="r" b="b"/>
            <a:pathLst>
              <a:path w="16351" h="15879">
                <a:moveTo>
                  <a:pt x="0" y="0"/>
                </a:moveTo>
                <a:lnTo>
                  <a:pt x="16351" y="0"/>
                </a:lnTo>
                <a:cubicBezTo>
                  <a:pt x="15912" y="2694"/>
                  <a:pt x="14988" y="5228"/>
                  <a:pt x="13671" y="7510"/>
                </a:cubicBezTo>
                <a:cubicBezTo>
                  <a:pt x="11719" y="10892"/>
                  <a:pt x="8906" y="13712"/>
                  <a:pt x="5533" y="15667"/>
                </a:cubicBezTo>
                <a:cubicBezTo>
                  <a:pt x="5213" y="15861"/>
                  <a:pt x="4800" y="15879"/>
                  <a:pt x="4454" y="15679"/>
                </a:cubicBezTo>
                <a:cubicBezTo>
                  <a:pt x="2828" y="14738"/>
                  <a:pt x="1333" y="13597"/>
                  <a:pt x="0" y="12289"/>
                </a:cubicBezTo>
                <a:lnTo>
                  <a:pt x="0" y="0"/>
                </a:lnTo>
                <a:close/>
              </a:path>
            </a:pathLst>
          </a:custGeom>
          <a:gradFill flip="none" rotWithShape="1">
            <a:gsLst>
              <a:gs pos="100000">
                <a:srgbClr val="0B0F13">
                  <a:alpha val="60000"/>
                </a:srgbClr>
              </a:gs>
              <a:gs pos="0">
                <a:srgbClr val="0F1923">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Freeform 7">
            <a:extLst>
              <a:ext uri="{FF2B5EF4-FFF2-40B4-BE49-F238E27FC236}">
                <a16:creationId xmlns:a16="http://schemas.microsoft.com/office/drawing/2014/main" id="{50228D8F-E38B-47C2-BFA7-7BFDE757D952}"/>
              </a:ext>
            </a:extLst>
          </p:cNvPr>
          <p:cNvSpPr>
            <a:spLocks noEditPoints="1"/>
          </p:cNvSpPr>
          <p:nvPr userDrawn="1"/>
        </p:nvSpPr>
        <p:spPr bwMode="auto">
          <a:xfrm>
            <a:off x="0" y="361950"/>
            <a:ext cx="1962150" cy="2387600"/>
          </a:xfrm>
          <a:custGeom>
            <a:avLst/>
            <a:gdLst>
              <a:gd name="T0" fmla="*/ 10014 w 10298"/>
              <a:gd name="T1" fmla="*/ 1598 h 12532"/>
              <a:gd name="T2" fmla="*/ 10298 w 10298"/>
              <a:gd name="T3" fmla="*/ 2090 h 12532"/>
              <a:gd name="T4" fmla="*/ 4342 w 10298"/>
              <a:gd name="T5" fmla="*/ 12418 h 12532"/>
              <a:gd name="T6" fmla="*/ 2389 w 10298"/>
              <a:gd name="T7" fmla="*/ 11495 h 12532"/>
              <a:gd name="T8" fmla="*/ 2956 w 10298"/>
              <a:gd name="T9" fmla="*/ 8813 h 12532"/>
              <a:gd name="T10" fmla="*/ 7664 w 10298"/>
              <a:gd name="T11" fmla="*/ 6124 h 12532"/>
              <a:gd name="T12" fmla="*/ 8019 w 10298"/>
              <a:gd name="T13" fmla="*/ 4090 h 12532"/>
              <a:gd name="T14" fmla="*/ 7208 w 10298"/>
              <a:gd name="T15" fmla="*/ 2240 h 12532"/>
              <a:gd name="T16" fmla="*/ 5282 w 10298"/>
              <a:gd name="T17" fmla="*/ 1625 h 12532"/>
              <a:gd name="T18" fmla="*/ 696 w 10298"/>
              <a:gd name="T19" fmla="*/ 2935 h 12532"/>
              <a:gd name="T20" fmla="*/ 0 w 10298"/>
              <a:gd name="T21" fmla="*/ 6210 h 12532"/>
              <a:gd name="T22" fmla="*/ 957 w 10298"/>
              <a:gd name="T23" fmla="*/ 405 h 12532"/>
              <a:gd name="T24" fmla="*/ 7139 w 10298"/>
              <a:gd name="T25" fmla="*/ 405 h 12532"/>
              <a:gd name="T26" fmla="*/ 0 w 10298"/>
              <a:gd name="T27" fmla="*/ 8981 h 12532"/>
              <a:gd name="T28" fmla="*/ 22 w 10298"/>
              <a:gd name="T29" fmla="*/ 8877 h 12532"/>
              <a:gd name="T30" fmla="*/ 2305 w 10298"/>
              <a:gd name="T31" fmla="*/ 2193 h 12532"/>
              <a:gd name="T32" fmla="*/ 5282 w 10298"/>
              <a:gd name="T33" fmla="*/ 2192 h 12532"/>
              <a:gd name="T34" fmla="*/ 7453 w 10298"/>
              <a:gd name="T35" fmla="*/ 4090 h 12532"/>
              <a:gd name="T36" fmla="*/ 7109 w 10298"/>
              <a:gd name="T37" fmla="*/ 6007 h 12532"/>
              <a:gd name="T38" fmla="*/ 2727 w 10298"/>
              <a:gd name="T39" fmla="*/ 8245 h 12532"/>
              <a:gd name="T40" fmla="*/ 1949 w 10298"/>
              <a:gd name="T41" fmla="*/ 10838 h 12532"/>
              <a:gd name="T42" fmla="*/ 1169 w 10298"/>
              <a:gd name="T43" fmla="*/ 10399 h 12532"/>
              <a:gd name="T44" fmla="*/ 1805 w 10298"/>
              <a:gd name="T45" fmla="*/ 7392 h 12532"/>
              <a:gd name="T46" fmla="*/ 6275 w 10298"/>
              <a:gd name="T47" fmla="*/ 5829 h 12532"/>
              <a:gd name="T48" fmla="*/ 6600 w 10298"/>
              <a:gd name="T49" fmla="*/ 4096 h 12532"/>
              <a:gd name="T50" fmla="*/ 2305 w 10298"/>
              <a:gd name="T51" fmla="*/ 3045 h 12532"/>
              <a:gd name="T52" fmla="*/ 715 w 10298"/>
              <a:gd name="T53" fmla="*/ 9675 h 12532"/>
              <a:gd name="T54" fmla="*/ 676 w 10298"/>
              <a:gd name="T55" fmla="*/ 9859 h 12532"/>
              <a:gd name="T56" fmla="*/ 5961 w 10298"/>
              <a:gd name="T57" fmla="*/ 4624 h 12532"/>
              <a:gd name="T58" fmla="*/ 5240 w 10298"/>
              <a:gd name="T59" fmla="*/ 3619 h 12532"/>
              <a:gd name="T60" fmla="*/ 1932 w 10298"/>
              <a:gd name="T61" fmla="*/ 6819 h 12532"/>
              <a:gd name="T62" fmla="*/ 5723 w 10298"/>
              <a:gd name="T63" fmla="*/ 5776 h 12532"/>
              <a:gd name="T64" fmla="*/ 2453 w 10298"/>
              <a:gd name="T65" fmla="*/ 11190 h 12532"/>
              <a:gd name="T66" fmla="*/ 2520 w 10298"/>
              <a:gd name="T67" fmla="*/ 10874 h 1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98" h="12532">
                <a:moveTo>
                  <a:pt x="7139" y="405"/>
                </a:moveTo>
                <a:cubicBezTo>
                  <a:pt x="8156" y="677"/>
                  <a:pt x="9121" y="1081"/>
                  <a:pt x="10014" y="1598"/>
                </a:cubicBezTo>
                <a:lnTo>
                  <a:pt x="10014" y="1598"/>
                </a:lnTo>
                <a:cubicBezTo>
                  <a:pt x="10184" y="1696"/>
                  <a:pt x="10298" y="1880"/>
                  <a:pt x="10298" y="2090"/>
                </a:cubicBezTo>
                <a:cubicBezTo>
                  <a:pt x="10298" y="4256"/>
                  <a:pt x="9718" y="6290"/>
                  <a:pt x="8705" y="8045"/>
                </a:cubicBezTo>
                <a:cubicBezTo>
                  <a:pt x="7659" y="9858"/>
                  <a:pt x="6150" y="11369"/>
                  <a:pt x="4342" y="12418"/>
                </a:cubicBezTo>
                <a:cubicBezTo>
                  <a:pt x="4171" y="12522"/>
                  <a:pt x="3950" y="12532"/>
                  <a:pt x="3764" y="12424"/>
                </a:cubicBezTo>
                <a:cubicBezTo>
                  <a:pt x="3283" y="12146"/>
                  <a:pt x="2824" y="11835"/>
                  <a:pt x="2389" y="11495"/>
                </a:cubicBezTo>
                <a:lnTo>
                  <a:pt x="2468" y="11122"/>
                </a:lnTo>
                <a:lnTo>
                  <a:pt x="2956" y="8813"/>
                </a:lnTo>
                <a:lnTo>
                  <a:pt x="4324" y="8813"/>
                </a:lnTo>
                <a:cubicBezTo>
                  <a:pt x="6065" y="8813"/>
                  <a:pt x="7301" y="7833"/>
                  <a:pt x="7664" y="6124"/>
                </a:cubicBezTo>
                <a:lnTo>
                  <a:pt x="7939" y="4827"/>
                </a:lnTo>
                <a:cubicBezTo>
                  <a:pt x="7991" y="4582"/>
                  <a:pt x="8019" y="4339"/>
                  <a:pt x="8019" y="4090"/>
                </a:cubicBezTo>
                <a:lnTo>
                  <a:pt x="8020" y="4090"/>
                </a:lnTo>
                <a:cubicBezTo>
                  <a:pt x="8020" y="3273"/>
                  <a:pt x="7711" y="2656"/>
                  <a:pt x="7208" y="2240"/>
                </a:cubicBezTo>
                <a:cubicBezTo>
                  <a:pt x="6671" y="1796"/>
                  <a:pt x="5966" y="1627"/>
                  <a:pt x="5282" y="1626"/>
                </a:cubicBezTo>
                <a:lnTo>
                  <a:pt x="5282" y="1625"/>
                </a:lnTo>
                <a:lnTo>
                  <a:pt x="2305" y="1625"/>
                </a:lnTo>
                <a:cubicBezTo>
                  <a:pt x="1491" y="1625"/>
                  <a:pt x="876" y="2150"/>
                  <a:pt x="696" y="2935"/>
                </a:cubicBezTo>
                <a:cubicBezTo>
                  <a:pt x="694" y="2941"/>
                  <a:pt x="692" y="2947"/>
                  <a:pt x="691" y="2953"/>
                </a:cubicBezTo>
                <a:lnTo>
                  <a:pt x="0" y="6210"/>
                </a:lnTo>
                <a:lnTo>
                  <a:pt x="0" y="705"/>
                </a:lnTo>
                <a:cubicBezTo>
                  <a:pt x="313" y="592"/>
                  <a:pt x="632" y="492"/>
                  <a:pt x="957" y="405"/>
                </a:cubicBezTo>
                <a:cubicBezTo>
                  <a:pt x="1945" y="141"/>
                  <a:pt x="2981" y="0"/>
                  <a:pt x="4048" y="0"/>
                </a:cubicBezTo>
                <a:cubicBezTo>
                  <a:pt x="5115" y="0"/>
                  <a:pt x="6151" y="141"/>
                  <a:pt x="7139" y="405"/>
                </a:cubicBezTo>
                <a:close/>
                <a:moveTo>
                  <a:pt x="0" y="8994"/>
                </a:moveTo>
                <a:lnTo>
                  <a:pt x="0" y="8981"/>
                </a:lnTo>
                <a:lnTo>
                  <a:pt x="22" y="8877"/>
                </a:lnTo>
                <a:lnTo>
                  <a:pt x="22" y="8877"/>
                </a:lnTo>
                <a:cubicBezTo>
                  <a:pt x="455" y="6886"/>
                  <a:pt x="956" y="4585"/>
                  <a:pt x="1248" y="3061"/>
                </a:cubicBezTo>
                <a:cubicBezTo>
                  <a:pt x="1370" y="2532"/>
                  <a:pt x="1755" y="2193"/>
                  <a:pt x="2305" y="2193"/>
                </a:cubicBezTo>
                <a:lnTo>
                  <a:pt x="5282" y="2193"/>
                </a:lnTo>
                <a:lnTo>
                  <a:pt x="5282" y="2192"/>
                </a:lnTo>
                <a:cubicBezTo>
                  <a:pt x="6485" y="2194"/>
                  <a:pt x="7452" y="2791"/>
                  <a:pt x="7452" y="4090"/>
                </a:cubicBezTo>
                <a:lnTo>
                  <a:pt x="7453" y="4090"/>
                </a:lnTo>
                <a:cubicBezTo>
                  <a:pt x="7453" y="4297"/>
                  <a:pt x="7428" y="4506"/>
                  <a:pt x="7385" y="4709"/>
                </a:cubicBezTo>
                <a:lnTo>
                  <a:pt x="7109" y="6007"/>
                </a:lnTo>
                <a:cubicBezTo>
                  <a:pt x="6802" y="7454"/>
                  <a:pt x="5798" y="8245"/>
                  <a:pt x="4324" y="8245"/>
                </a:cubicBezTo>
                <a:lnTo>
                  <a:pt x="2727" y="8245"/>
                </a:lnTo>
                <a:cubicBezTo>
                  <a:pt x="2583" y="8245"/>
                  <a:pt x="2464" y="8351"/>
                  <a:pt x="2445" y="8490"/>
                </a:cubicBezTo>
                <a:lnTo>
                  <a:pt x="1949" y="10838"/>
                </a:lnTo>
                <a:lnTo>
                  <a:pt x="1896" y="11088"/>
                </a:lnTo>
                <a:cubicBezTo>
                  <a:pt x="1644" y="10868"/>
                  <a:pt x="1402" y="10638"/>
                  <a:pt x="1169" y="10399"/>
                </a:cubicBezTo>
                <a:lnTo>
                  <a:pt x="1218" y="10168"/>
                </a:lnTo>
                <a:lnTo>
                  <a:pt x="1805" y="7392"/>
                </a:lnTo>
                <a:lnTo>
                  <a:pt x="4324" y="7392"/>
                </a:lnTo>
                <a:cubicBezTo>
                  <a:pt x="5404" y="7392"/>
                  <a:pt x="6053" y="6872"/>
                  <a:pt x="6275" y="5829"/>
                </a:cubicBezTo>
                <a:lnTo>
                  <a:pt x="6550" y="4532"/>
                </a:lnTo>
                <a:cubicBezTo>
                  <a:pt x="6583" y="4375"/>
                  <a:pt x="6599" y="4229"/>
                  <a:pt x="6600" y="4096"/>
                </a:cubicBezTo>
                <a:cubicBezTo>
                  <a:pt x="6603" y="3396"/>
                  <a:pt x="6163" y="3045"/>
                  <a:pt x="5282" y="3045"/>
                </a:cubicBezTo>
                <a:lnTo>
                  <a:pt x="2305" y="3045"/>
                </a:lnTo>
                <a:cubicBezTo>
                  <a:pt x="2154" y="3045"/>
                  <a:pt x="2110" y="3117"/>
                  <a:pt x="2079" y="3255"/>
                </a:cubicBezTo>
                <a:lnTo>
                  <a:pt x="715" y="9675"/>
                </a:lnTo>
                <a:lnTo>
                  <a:pt x="715" y="9675"/>
                </a:lnTo>
                <a:lnTo>
                  <a:pt x="676" y="9859"/>
                </a:lnTo>
                <a:cubicBezTo>
                  <a:pt x="438" y="9581"/>
                  <a:pt x="212" y="9293"/>
                  <a:pt x="0" y="8994"/>
                </a:cubicBezTo>
                <a:close/>
                <a:moveTo>
                  <a:pt x="5961" y="4624"/>
                </a:moveTo>
                <a:cubicBezTo>
                  <a:pt x="5980" y="4513"/>
                  <a:pt x="5999" y="4401"/>
                  <a:pt x="5999" y="4287"/>
                </a:cubicBezTo>
                <a:cubicBezTo>
                  <a:pt x="6001" y="3842"/>
                  <a:pt x="5750" y="3619"/>
                  <a:pt x="5240" y="3619"/>
                </a:cubicBezTo>
                <a:lnTo>
                  <a:pt x="2605" y="3619"/>
                </a:lnTo>
                <a:lnTo>
                  <a:pt x="1932" y="6819"/>
                </a:lnTo>
                <a:lnTo>
                  <a:pt x="4530" y="6819"/>
                </a:lnTo>
                <a:cubicBezTo>
                  <a:pt x="5217" y="6819"/>
                  <a:pt x="5582" y="6423"/>
                  <a:pt x="5723" y="5776"/>
                </a:cubicBezTo>
                <a:lnTo>
                  <a:pt x="5961" y="4624"/>
                </a:lnTo>
                <a:close/>
                <a:moveTo>
                  <a:pt x="2453" y="11190"/>
                </a:moveTo>
                <a:lnTo>
                  <a:pt x="2468" y="11122"/>
                </a:lnTo>
                <a:lnTo>
                  <a:pt x="2520" y="10874"/>
                </a:lnTo>
                <a:lnTo>
                  <a:pt x="2453" y="11190"/>
                </a:lnTo>
                <a:close/>
              </a:path>
            </a:pathLst>
          </a:custGeom>
          <a:solidFill>
            <a:srgbClr val="1D2228">
              <a:alpha val="70000"/>
            </a:srgbClr>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641E7CF8-080B-44D1-BDD7-45B84587BF9B}"/>
              </a:ext>
            </a:extLst>
          </p:cNvPr>
          <p:cNvGrpSpPr/>
          <p:nvPr userDrawn="1"/>
        </p:nvGrpSpPr>
        <p:grpSpPr>
          <a:xfrm>
            <a:off x="10172435" y="409157"/>
            <a:ext cx="1490704" cy="302044"/>
            <a:chOff x="6931819" y="-1054294"/>
            <a:chExt cx="3884612" cy="787400"/>
          </a:xfrm>
          <a:solidFill>
            <a:srgbClr val="ACB0B4"/>
          </a:solidFill>
        </p:grpSpPr>
        <p:sp>
          <p:nvSpPr>
            <p:cNvPr id="6" name="Freeform 5">
              <a:extLst>
                <a:ext uri="{FF2B5EF4-FFF2-40B4-BE49-F238E27FC236}">
                  <a16:creationId xmlns:a16="http://schemas.microsoft.com/office/drawing/2014/main" id="{6FB1241D-5BF5-4472-89D6-06515A084F98}"/>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EF2F5459-4FE4-4048-B071-7271B64A84A8}"/>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9CE73180-FD68-4722-A300-B7209D3F59EB}"/>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89566554"/>
      </p:ext>
    </p:extLst>
  </p:cSld>
  <p:clrMapOvr>
    <a:masterClrMapping/>
  </p:clrMapOvr>
  <p:transition spd="slow">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6D112D42-163E-4988-8C78-B395208269A3}"/>
              </a:ext>
            </a:extLst>
          </p:cNvPr>
          <p:cNvSpPr>
            <a:spLocks noChangeArrowheads="1"/>
          </p:cNvSpPr>
          <p:nvPr userDrawn="1"/>
        </p:nvSpPr>
        <p:spPr bwMode="auto">
          <a:xfrm>
            <a:off x="0" y="0"/>
            <a:ext cx="12192000" cy="6858000"/>
          </a:xfrm>
          <a:prstGeom prst="rect">
            <a:avLst/>
          </a:prstGeom>
          <a:gradFill>
            <a:gsLst>
              <a:gs pos="100000">
                <a:srgbClr val="0B0F13"/>
              </a:gs>
              <a:gs pos="0">
                <a:srgbClr val="0F1923">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reeform 6">
            <a:extLst>
              <a:ext uri="{FF2B5EF4-FFF2-40B4-BE49-F238E27FC236}">
                <a16:creationId xmlns:a16="http://schemas.microsoft.com/office/drawing/2014/main" id="{62EBD1E6-F3AF-42EC-87C7-BD070FF7A3B4}"/>
              </a:ext>
            </a:extLst>
          </p:cNvPr>
          <p:cNvSpPr>
            <a:spLocks/>
          </p:cNvSpPr>
          <p:nvPr userDrawn="1"/>
        </p:nvSpPr>
        <p:spPr bwMode="auto">
          <a:xfrm>
            <a:off x="0" y="0"/>
            <a:ext cx="3114675" cy="3024717"/>
          </a:xfrm>
          <a:custGeom>
            <a:avLst/>
            <a:gdLst>
              <a:gd name="T0" fmla="*/ 0 w 16351"/>
              <a:gd name="T1" fmla="*/ 0 h 15879"/>
              <a:gd name="T2" fmla="*/ 16351 w 16351"/>
              <a:gd name="T3" fmla="*/ 0 h 15879"/>
              <a:gd name="T4" fmla="*/ 13671 w 16351"/>
              <a:gd name="T5" fmla="*/ 7510 h 15879"/>
              <a:gd name="T6" fmla="*/ 5533 w 16351"/>
              <a:gd name="T7" fmla="*/ 15667 h 15879"/>
              <a:gd name="T8" fmla="*/ 4454 w 16351"/>
              <a:gd name="T9" fmla="*/ 15679 h 15879"/>
              <a:gd name="T10" fmla="*/ 0 w 16351"/>
              <a:gd name="T11" fmla="*/ 12289 h 15879"/>
              <a:gd name="T12" fmla="*/ 0 w 16351"/>
              <a:gd name="T13" fmla="*/ 0 h 15879"/>
            </a:gdLst>
            <a:ahLst/>
            <a:cxnLst>
              <a:cxn ang="0">
                <a:pos x="T0" y="T1"/>
              </a:cxn>
              <a:cxn ang="0">
                <a:pos x="T2" y="T3"/>
              </a:cxn>
              <a:cxn ang="0">
                <a:pos x="T4" y="T5"/>
              </a:cxn>
              <a:cxn ang="0">
                <a:pos x="T6" y="T7"/>
              </a:cxn>
              <a:cxn ang="0">
                <a:pos x="T8" y="T9"/>
              </a:cxn>
              <a:cxn ang="0">
                <a:pos x="T10" y="T11"/>
              </a:cxn>
              <a:cxn ang="0">
                <a:pos x="T12" y="T13"/>
              </a:cxn>
            </a:cxnLst>
            <a:rect l="0" t="0" r="r" b="b"/>
            <a:pathLst>
              <a:path w="16351" h="15879">
                <a:moveTo>
                  <a:pt x="0" y="0"/>
                </a:moveTo>
                <a:lnTo>
                  <a:pt x="16351" y="0"/>
                </a:lnTo>
                <a:cubicBezTo>
                  <a:pt x="15912" y="2694"/>
                  <a:pt x="14988" y="5228"/>
                  <a:pt x="13671" y="7510"/>
                </a:cubicBezTo>
                <a:cubicBezTo>
                  <a:pt x="11719" y="10892"/>
                  <a:pt x="8906" y="13712"/>
                  <a:pt x="5533" y="15667"/>
                </a:cubicBezTo>
                <a:cubicBezTo>
                  <a:pt x="5213" y="15861"/>
                  <a:pt x="4800" y="15879"/>
                  <a:pt x="4454" y="15679"/>
                </a:cubicBezTo>
                <a:cubicBezTo>
                  <a:pt x="2828" y="14738"/>
                  <a:pt x="1333" y="13597"/>
                  <a:pt x="0" y="12289"/>
                </a:cubicBezTo>
                <a:lnTo>
                  <a:pt x="0" y="0"/>
                </a:lnTo>
                <a:close/>
              </a:path>
            </a:pathLst>
          </a:custGeom>
          <a:gradFill flip="none" rotWithShape="1">
            <a:gsLst>
              <a:gs pos="100000">
                <a:srgbClr val="0B0F13">
                  <a:alpha val="60000"/>
                </a:srgbClr>
              </a:gs>
              <a:gs pos="0">
                <a:srgbClr val="0F1923">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Freeform 8">
            <a:extLst>
              <a:ext uri="{FF2B5EF4-FFF2-40B4-BE49-F238E27FC236}">
                <a16:creationId xmlns:a16="http://schemas.microsoft.com/office/drawing/2014/main" id="{713CD565-863B-418A-9EE0-7FD2AB9C3676}"/>
              </a:ext>
            </a:extLst>
          </p:cNvPr>
          <p:cNvSpPr>
            <a:spLocks noEditPoints="1"/>
          </p:cNvSpPr>
          <p:nvPr userDrawn="1"/>
        </p:nvSpPr>
        <p:spPr bwMode="auto">
          <a:xfrm>
            <a:off x="0" y="361950"/>
            <a:ext cx="1962150" cy="2387600"/>
          </a:xfrm>
          <a:custGeom>
            <a:avLst/>
            <a:gdLst>
              <a:gd name="T0" fmla="*/ 2520 w 10298"/>
              <a:gd name="T1" fmla="*/ 10874 h 12532"/>
              <a:gd name="T2" fmla="*/ 9730 w 10298"/>
              <a:gd name="T3" fmla="*/ 2090 h 12532"/>
              <a:gd name="T4" fmla="*/ 4048 w 10298"/>
              <a:gd name="T5" fmla="*/ 568 h 12532"/>
              <a:gd name="T6" fmla="*/ 0 w 10298"/>
              <a:gd name="T7" fmla="*/ 705 h 12532"/>
              <a:gd name="T8" fmla="*/ 4048 w 10298"/>
              <a:gd name="T9" fmla="*/ 0 h 12532"/>
              <a:gd name="T10" fmla="*/ 10014 w 10298"/>
              <a:gd name="T11" fmla="*/ 1598 h 12532"/>
              <a:gd name="T12" fmla="*/ 10298 w 10298"/>
              <a:gd name="T13" fmla="*/ 2090 h 12532"/>
              <a:gd name="T14" fmla="*/ 4342 w 10298"/>
              <a:gd name="T15" fmla="*/ 12418 h 12532"/>
              <a:gd name="T16" fmla="*/ 2389 w 10298"/>
              <a:gd name="T17" fmla="*/ 11495 h 12532"/>
              <a:gd name="T18" fmla="*/ 1949 w 10298"/>
              <a:gd name="T19" fmla="*/ 10838 h 12532"/>
              <a:gd name="T20" fmla="*/ 2727 w 10298"/>
              <a:gd name="T21" fmla="*/ 8245 h 12532"/>
              <a:gd name="T22" fmla="*/ 7109 w 10298"/>
              <a:gd name="T23" fmla="*/ 6007 h 12532"/>
              <a:gd name="T24" fmla="*/ 7453 w 10298"/>
              <a:gd name="T25" fmla="*/ 4089 h 12532"/>
              <a:gd name="T26" fmla="*/ 5282 w 10298"/>
              <a:gd name="T27" fmla="*/ 2192 h 12532"/>
              <a:gd name="T28" fmla="*/ 2305 w 10298"/>
              <a:gd name="T29" fmla="*/ 2193 h 12532"/>
              <a:gd name="T30" fmla="*/ 22 w 10298"/>
              <a:gd name="T31" fmla="*/ 8877 h 12532"/>
              <a:gd name="T32" fmla="*/ 21 w 10298"/>
              <a:gd name="T33" fmla="*/ 8885 h 12532"/>
              <a:gd name="T34" fmla="*/ 16 w 10298"/>
              <a:gd name="T35" fmla="*/ 8908 h 12532"/>
              <a:gd name="T36" fmla="*/ 10 w 10298"/>
              <a:gd name="T37" fmla="*/ 8932 h 12532"/>
              <a:gd name="T38" fmla="*/ 5 w 10298"/>
              <a:gd name="T39" fmla="*/ 8955 h 12532"/>
              <a:gd name="T40" fmla="*/ 0 w 10298"/>
              <a:gd name="T41" fmla="*/ 8979 h 12532"/>
              <a:gd name="T42" fmla="*/ 0 w 10298"/>
              <a:gd name="T43" fmla="*/ 6210 h 12532"/>
              <a:gd name="T44" fmla="*/ 696 w 10298"/>
              <a:gd name="T45" fmla="*/ 2935 h 12532"/>
              <a:gd name="T46" fmla="*/ 5282 w 10298"/>
              <a:gd name="T47" fmla="*/ 1625 h 12532"/>
              <a:gd name="T48" fmla="*/ 7208 w 10298"/>
              <a:gd name="T49" fmla="*/ 2240 h 12532"/>
              <a:gd name="T50" fmla="*/ 8019 w 10298"/>
              <a:gd name="T51" fmla="*/ 4089 h 12532"/>
              <a:gd name="T52" fmla="*/ 7664 w 10298"/>
              <a:gd name="T53" fmla="*/ 6124 h 12532"/>
              <a:gd name="T54" fmla="*/ 2956 w 10298"/>
              <a:gd name="T55" fmla="*/ 8813 h 12532"/>
              <a:gd name="T56" fmla="*/ 1169 w 10298"/>
              <a:gd name="T57" fmla="*/ 10399 h 12532"/>
              <a:gd name="T58" fmla="*/ 715 w 10298"/>
              <a:gd name="T59" fmla="*/ 9675 h 12532"/>
              <a:gd name="T60" fmla="*/ 2079 w 10298"/>
              <a:gd name="T61" fmla="*/ 3255 h 12532"/>
              <a:gd name="T62" fmla="*/ 5282 w 10298"/>
              <a:gd name="T63" fmla="*/ 3045 h 12532"/>
              <a:gd name="T64" fmla="*/ 6550 w 10298"/>
              <a:gd name="T65" fmla="*/ 4532 h 12532"/>
              <a:gd name="T66" fmla="*/ 4324 w 10298"/>
              <a:gd name="T67" fmla="*/ 7392 h 12532"/>
              <a:gd name="T68" fmla="*/ 1218 w 10298"/>
              <a:gd name="T69" fmla="*/ 10168 h 12532"/>
              <a:gd name="T70" fmla="*/ 5999 w 10298"/>
              <a:gd name="T71" fmla="*/ 4287 h 12532"/>
              <a:gd name="T72" fmla="*/ 2605 w 10298"/>
              <a:gd name="T73" fmla="*/ 3619 h 12532"/>
              <a:gd name="T74" fmla="*/ 4530 w 10298"/>
              <a:gd name="T75" fmla="*/ 6819 h 12532"/>
              <a:gd name="T76" fmla="*/ 5961 w 10298"/>
              <a:gd name="T77" fmla="*/ 4624 h 1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98" h="12532">
                <a:moveTo>
                  <a:pt x="2956" y="8813"/>
                </a:moveTo>
                <a:lnTo>
                  <a:pt x="2520" y="10874"/>
                </a:lnTo>
                <a:cubicBezTo>
                  <a:pt x="2998" y="11267"/>
                  <a:pt x="3509" y="11622"/>
                  <a:pt x="4048" y="11933"/>
                </a:cubicBezTo>
                <a:cubicBezTo>
                  <a:pt x="7444" y="9969"/>
                  <a:pt x="9730" y="6297"/>
                  <a:pt x="9730" y="2090"/>
                </a:cubicBezTo>
                <a:lnTo>
                  <a:pt x="9730" y="2089"/>
                </a:lnTo>
                <a:cubicBezTo>
                  <a:pt x="8058" y="1122"/>
                  <a:pt x="6118" y="568"/>
                  <a:pt x="4048" y="568"/>
                </a:cubicBezTo>
                <a:cubicBezTo>
                  <a:pt x="2622" y="568"/>
                  <a:pt x="1257" y="831"/>
                  <a:pt x="0" y="1310"/>
                </a:cubicBezTo>
                <a:lnTo>
                  <a:pt x="0" y="705"/>
                </a:lnTo>
                <a:cubicBezTo>
                  <a:pt x="313" y="592"/>
                  <a:pt x="632" y="492"/>
                  <a:pt x="957" y="405"/>
                </a:cubicBezTo>
                <a:cubicBezTo>
                  <a:pt x="1945" y="141"/>
                  <a:pt x="2981" y="0"/>
                  <a:pt x="4048" y="0"/>
                </a:cubicBezTo>
                <a:cubicBezTo>
                  <a:pt x="5115" y="0"/>
                  <a:pt x="6151" y="141"/>
                  <a:pt x="7139" y="405"/>
                </a:cubicBezTo>
                <a:cubicBezTo>
                  <a:pt x="8156" y="677"/>
                  <a:pt x="9121" y="1081"/>
                  <a:pt x="10014" y="1598"/>
                </a:cubicBezTo>
                <a:lnTo>
                  <a:pt x="10014" y="1598"/>
                </a:lnTo>
                <a:cubicBezTo>
                  <a:pt x="10184" y="1696"/>
                  <a:pt x="10298" y="1880"/>
                  <a:pt x="10298" y="2090"/>
                </a:cubicBezTo>
                <a:cubicBezTo>
                  <a:pt x="10298" y="4256"/>
                  <a:pt x="9718" y="6290"/>
                  <a:pt x="8705" y="8045"/>
                </a:cubicBezTo>
                <a:cubicBezTo>
                  <a:pt x="7659" y="9858"/>
                  <a:pt x="6150" y="11369"/>
                  <a:pt x="4342" y="12418"/>
                </a:cubicBezTo>
                <a:cubicBezTo>
                  <a:pt x="4171" y="12522"/>
                  <a:pt x="3950" y="12532"/>
                  <a:pt x="3764" y="12424"/>
                </a:cubicBezTo>
                <a:cubicBezTo>
                  <a:pt x="3283" y="12146"/>
                  <a:pt x="2824" y="11835"/>
                  <a:pt x="2389" y="11495"/>
                </a:cubicBezTo>
                <a:cubicBezTo>
                  <a:pt x="2221" y="11364"/>
                  <a:pt x="2056" y="11228"/>
                  <a:pt x="1896" y="11088"/>
                </a:cubicBezTo>
                <a:lnTo>
                  <a:pt x="1949" y="10838"/>
                </a:lnTo>
                <a:lnTo>
                  <a:pt x="2445" y="8490"/>
                </a:lnTo>
                <a:cubicBezTo>
                  <a:pt x="2464" y="8351"/>
                  <a:pt x="2583" y="8245"/>
                  <a:pt x="2727" y="8245"/>
                </a:cubicBezTo>
                <a:lnTo>
                  <a:pt x="4324" y="8245"/>
                </a:lnTo>
                <a:cubicBezTo>
                  <a:pt x="5798" y="8245"/>
                  <a:pt x="6802" y="7454"/>
                  <a:pt x="7109" y="6007"/>
                </a:cubicBezTo>
                <a:lnTo>
                  <a:pt x="7385" y="4709"/>
                </a:lnTo>
                <a:cubicBezTo>
                  <a:pt x="7428" y="4506"/>
                  <a:pt x="7453" y="4297"/>
                  <a:pt x="7453" y="4089"/>
                </a:cubicBezTo>
                <a:lnTo>
                  <a:pt x="7452" y="4089"/>
                </a:lnTo>
                <a:cubicBezTo>
                  <a:pt x="7452" y="2791"/>
                  <a:pt x="6485" y="2194"/>
                  <a:pt x="5282" y="2192"/>
                </a:cubicBezTo>
                <a:lnTo>
                  <a:pt x="5282" y="2193"/>
                </a:lnTo>
                <a:lnTo>
                  <a:pt x="2305" y="2193"/>
                </a:lnTo>
                <a:cubicBezTo>
                  <a:pt x="1755" y="2193"/>
                  <a:pt x="1370" y="2532"/>
                  <a:pt x="1248" y="3061"/>
                </a:cubicBezTo>
                <a:cubicBezTo>
                  <a:pt x="956" y="4585"/>
                  <a:pt x="455" y="6885"/>
                  <a:pt x="22" y="8877"/>
                </a:cubicBezTo>
                <a:lnTo>
                  <a:pt x="22" y="8877"/>
                </a:lnTo>
                <a:lnTo>
                  <a:pt x="21" y="8885"/>
                </a:lnTo>
                <a:lnTo>
                  <a:pt x="18" y="8897"/>
                </a:lnTo>
                <a:lnTo>
                  <a:pt x="16" y="8908"/>
                </a:lnTo>
                <a:lnTo>
                  <a:pt x="13" y="8920"/>
                </a:lnTo>
                <a:lnTo>
                  <a:pt x="10" y="8932"/>
                </a:lnTo>
                <a:lnTo>
                  <a:pt x="8" y="8944"/>
                </a:lnTo>
                <a:lnTo>
                  <a:pt x="5" y="8955"/>
                </a:lnTo>
                <a:lnTo>
                  <a:pt x="3" y="8967"/>
                </a:lnTo>
                <a:lnTo>
                  <a:pt x="0" y="8979"/>
                </a:lnTo>
                <a:lnTo>
                  <a:pt x="0" y="8980"/>
                </a:lnTo>
                <a:lnTo>
                  <a:pt x="0" y="6210"/>
                </a:lnTo>
                <a:lnTo>
                  <a:pt x="691" y="2953"/>
                </a:lnTo>
                <a:cubicBezTo>
                  <a:pt x="692" y="2947"/>
                  <a:pt x="694" y="2941"/>
                  <a:pt x="696" y="2935"/>
                </a:cubicBezTo>
                <a:cubicBezTo>
                  <a:pt x="876" y="2150"/>
                  <a:pt x="1491" y="1625"/>
                  <a:pt x="2305" y="1625"/>
                </a:cubicBezTo>
                <a:lnTo>
                  <a:pt x="5282" y="1625"/>
                </a:lnTo>
                <a:lnTo>
                  <a:pt x="5282" y="1626"/>
                </a:lnTo>
                <a:cubicBezTo>
                  <a:pt x="5966" y="1627"/>
                  <a:pt x="6671" y="1796"/>
                  <a:pt x="7208" y="2240"/>
                </a:cubicBezTo>
                <a:cubicBezTo>
                  <a:pt x="7711" y="2656"/>
                  <a:pt x="8020" y="3273"/>
                  <a:pt x="8020" y="4089"/>
                </a:cubicBezTo>
                <a:lnTo>
                  <a:pt x="8019" y="4089"/>
                </a:lnTo>
                <a:cubicBezTo>
                  <a:pt x="8019" y="4339"/>
                  <a:pt x="7991" y="4582"/>
                  <a:pt x="7939" y="4827"/>
                </a:cubicBezTo>
                <a:lnTo>
                  <a:pt x="7664" y="6124"/>
                </a:lnTo>
                <a:cubicBezTo>
                  <a:pt x="7301" y="7833"/>
                  <a:pt x="6065" y="8813"/>
                  <a:pt x="4324" y="8813"/>
                </a:cubicBezTo>
                <a:lnTo>
                  <a:pt x="2956" y="8813"/>
                </a:lnTo>
                <a:close/>
                <a:moveTo>
                  <a:pt x="1218" y="10168"/>
                </a:moveTo>
                <a:lnTo>
                  <a:pt x="1169" y="10399"/>
                </a:lnTo>
                <a:cubicBezTo>
                  <a:pt x="999" y="10224"/>
                  <a:pt x="835" y="10044"/>
                  <a:pt x="676" y="9859"/>
                </a:cubicBezTo>
                <a:lnTo>
                  <a:pt x="715" y="9675"/>
                </a:lnTo>
                <a:lnTo>
                  <a:pt x="715" y="9675"/>
                </a:lnTo>
                <a:lnTo>
                  <a:pt x="2079" y="3255"/>
                </a:lnTo>
                <a:cubicBezTo>
                  <a:pt x="2110" y="3117"/>
                  <a:pt x="2154" y="3045"/>
                  <a:pt x="2305" y="3045"/>
                </a:cubicBezTo>
                <a:lnTo>
                  <a:pt x="5282" y="3045"/>
                </a:lnTo>
                <a:cubicBezTo>
                  <a:pt x="6163" y="3045"/>
                  <a:pt x="6603" y="3396"/>
                  <a:pt x="6600" y="4096"/>
                </a:cubicBezTo>
                <a:cubicBezTo>
                  <a:pt x="6599" y="4229"/>
                  <a:pt x="6583" y="4375"/>
                  <a:pt x="6550" y="4532"/>
                </a:cubicBezTo>
                <a:lnTo>
                  <a:pt x="6275" y="5829"/>
                </a:lnTo>
                <a:cubicBezTo>
                  <a:pt x="6053" y="6872"/>
                  <a:pt x="5404" y="7392"/>
                  <a:pt x="4324" y="7392"/>
                </a:cubicBezTo>
                <a:lnTo>
                  <a:pt x="1805" y="7392"/>
                </a:lnTo>
                <a:lnTo>
                  <a:pt x="1218" y="10168"/>
                </a:lnTo>
                <a:close/>
                <a:moveTo>
                  <a:pt x="5961" y="4624"/>
                </a:moveTo>
                <a:cubicBezTo>
                  <a:pt x="5980" y="4513"/>
                  <a:pt x="5999" y="4401"/>
                  <a:pt x="5999" y="4287"/>
                </a:cubicBezTo>
                <a:cubicBezTo>
                  <a:pt x="6001" y="3842"/>
                  <a:pt x="5750" y="3619"/>
                  <a:pt x="5240" y="3619"/>
                </a:cubicBezTo>
                <a:lnTo>
                  <a:pt x="2605" y="3619"/>
                </a:lnTo>
                <a:lnTo>
                  <a:pt x="1932" y="6819"/>
                </a:lnTo>
                <a:lnTo>
                  <a:pt x="4530" y="6819"/>
                </a:lnTo>
                <a:cubicBezTo>
                  <a:pt x="5217" y="6819"/>
                  <a:pt x="5582" y="6423"/>
                  <a:pt x="5723" y="5776"/>
                </a:cubicBezTo>
                <a:lnTo>
                  <a:pt x="5961" y="4624"/>
                </a:lnTo>
                <a:close/>
              </a:path>
            </a:pathLst>
          </a:custGeom>
          <a:solidFill>
            <a:srgbClr val="1D2228">
              <a:alpha val="70000"/>
            </a:srgbClr>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641E7CF8-080B-44D1-BDD7-45B84587BF9B}"/>
              </a:ext>
            </a:extLst>
          </p:cNvPr>
          <p:cNvGrpSpPr/>
          <p:nvPr userDrawn="1"/>
        </p:nvGrpSpPr>
        <p:grpSpPr>
          <a:xfrm>
            <a:off x="10172435" y="409157"/>
            <a:ext cx="1490704" cy="302044"/>
            <a:chOff x="6931819" y="-1054294"/>
            <a:chExt cx="3884612" cy="787400"/>
          </a:xfrm>
          <a:solidFill>
            <a:srgbClr val="ACB0B4"/>
          </a:solidFill>
        </p:grpSpPr>
        <p:sp>
          <p:nvSpPr>
            <p:cNvPr id="6" name="Freeform 5">
              <a:extLst>
                <a:ext uri="{FF2B5EF4-FFF2-40B4-BE49-F238E27FC236}">
                  <a16:creationId xmlns:a16="http://schemas.microsoft.com/office/drawing/2014/main" id="{6FB1241D-5BF5-4472-89D6-06515A084F98}"/>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EF2F5459-4FE4-4048-B071-7271B64A84A8}"/>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9CE73180-FD68-4722-A300-B7209D3F59EB}"/>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78590644"/>
      </p:ext>
    </p:extLst>
  </p:cSld>
  <p:clrMapOvr>
    <a:masterClrMapping/>
  </p:clrMapOvr>
  <p:transition spd="slow">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6D112D42-163E-4988-8C78-B395208269A3}"/>
              </a:ext>
            </a:extLst>
          </p:cNvPr>
          <p:cNvSpPr>
            <a:spLocks noChangeArrowheads="1"/>
          </p:cNvSpPr>
          <p:nvPr userDrawn="1"/>
        </p:nvSpPr>
        <p:spPr bwMode="auto">
          <a:xfrm>
            <a:off x="0" y="0"/>
            <a:ext cx="12192000" cy="6858000"/>
          </a:xfrm>
          <a:prstGeom prst="rect">
            <a:avLst/>
          </a:prstGeom>
          <a:solidFill>
            <a:schemeClr val="bg1"/>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Freeform 6">
            <a:extLst>
              <a:ext uri="{FF2B5EF4-FFF2-40B4-BE49-F238E27FC236}">
                <a16:creationId xmlns:a16="http://schemas.microsoft.com/office/drawing/2014/main" id="{62EBD1E6-F3AF-42EC-87C7-BD070FF7A3B4}"/>
              </a:ext>
            </a:extLst>
          </p:cNvPr>
          <p:cNvSpPr>
            <a:spLocks/>
          </p:cNvSpPr>
          <p:nvPr userDrawn="1"/>
        </p:nvSpPr>
        <p:spPr bwMode="auto">
          <a:xfrm>
            <a:off x="0" y="0"/>
            <a:ext cx="3114675" cy="3024717"/>
          </a:xfrm>
          <a:custGeom>
            <a:avLst/>
            <a:gdLst>
              <a:gd name="T0" fmla="*/ 0 w 16351"/>
              <a:gd name="T1" fmla="*/ 0 h 15879"/>
              <a:gd name="T2" fmla="*/ 16351 w 16351"/>
              <a:gd name="T3" fmla="*/ 0 h 15879"/>
              <a:gd name="T4" fmla="*/ 13671 w 16351"/>
              <a:gd name="T5" fmla="*/ 7510 h 15879"/>
              <a:gd name="T6" fmla="*/ 5533 w 16351"/>
              <a:gd name="T7" fmla="*/ 15667 h 15879"/>
              <a:gd name="T8" fmla="*/ 4454 w 16351"/>
              <a:gd name="T9" fmla="*/ 15679 h 15879"/>
              <a:gd name="T10" fmla="*/ 0 w 16351"/>
              <a:gd name="T11" fmla="*/ 12289 h 15879"/>
              <a:gd name="T12" fmla="*/ 0 w 16351"/>
              <a:gd name="T13" fmla="*/ 0 h 15879"/>
            </a:gdLst>
            <a:ahLst/>
            <a:cxnLst>
              <a:cxn ang="0">
                <a:pos x="T0" y="T1"/>
              </a:cxn>
              <a:cxn ang="0">
                <a:pos x="T2" y="T3"/>
              </a:cxn>
              <a:cxn ang="0">
                <a:pos x="T4" y="T5"/>
              </a:cxn>
              <a:cxn ang="0">
                <a:pos x="T6" y="T7"/>
              </a:cxn>
              <a:cxn ang="0">
                <a:pos x="T8" y="T9"/>
              </a:cxn>
              <a:cxn ang="0">
                <a:pos x="T10" y="T11"/>
              </a:cxn>
              <a:cxn ang="0">
                <a:pos x="T12" y="T13"/>
              </a:cxn>
            </a:cxnLst>
            <a:rect l="0" t="0" r="r" b="b"/>
            <a:pathLst>
              <a:path w="16351" h="15879">
                <a:moveTo>
                  <a:pt x="0" y="0"/>
                </a:moveTo>
                <a:lnTo>
                  <a:pt x="16351" y="0"/>
                </a:lnTo>
                <a:cubicBezTo>
                  <a:pt x="15912" y="2694"/>
                  <a:pt x="14988" y="5228"/>
                  <a:pt x="13671" y="7510"/>
                </a:cubicBezTo>
                <a:cubicBezTo>
                  <a:pt x="11719" y="10892"/>
                  <a:pt x="8906" y="13712"/>
                  <a:pt x="5533" y="15667"/>
                </a:cubicBezTo>
                <a:cubicBezTo>
                  <a:pt x="5213" y="15861"/>
                  <a:pt x="4800" y="15879"/>
                  <a:pt x="4454" y="15679"/>
                </a:cubicBezTo>
                <a:cubicBezTo>
                  <a:pt x="2828" y="14738"/>
                  <a:pt x="1333" y="13597"/>
                  <a:pt x="0" y="12289"/>
                </a:cubicBezTo>
                <a:lnTo>
                  <a:pt x="0" y="0"/>
                </a:lnTo>
                <a:close/>
              </a:path>
            </a:pathLst>
          </a:custGeom>
          <a:gradFill>
            <a:gsLst>
              <a:gs pos="100000">
                <a:schemeClr val="bg1">
                  <a:alpha val="10000"/>
                  <a:lumMod val="90000"/>
                </a:schemeClr>
              </a:gs>
              <a:gs pos="0">
                <a:schemeClr val="bg1">
                  <a:alpha val="60000"/>
                  <a:lumMod val="85000"/>
                </a:schemeClr>
              </a:gs>
            </a:gsLst>
            <a:lin ang="0" scaled="1"/>
          </a:gra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reeform 7">
            <a:extLst>
              <a:ext uri="{FF2B5EF4-FFF2-40B4-BE49-F238E27FC236}">
                <a16:creationId xmlns:a16="http://schemas.microsoft.com/office/drawing/2014/main" id="{50228D8F-E38B-47C2-BFA7-7BFDE757D952}"/>
              </a:ext>
            </a:extLst>
          </p:cNvPr>
          <p:cNvSpPr>
            <a:spLocks noEditPoints="1"/>
          </p:cNvSpPr>
          <p:nvPr userDrawn="1"/>
        </p:nvSpPr>
        <p:spPr bwMode="auto">
          <a:xfrm>
            <a:off x="0" y="361950"/>
            <a:ext cx="1962150" cy="2387600"/>
          </a:xfrm>
          <a:custGeom>
            <a:avLst/>
            <a:gdLst>
              <a:gd name="T0" fmla="*/ 10014 w 10298"/>
              <a:gd name="T1" fmla="*/ 1598 h 12532"/>
              <a:gd name="T2" fmla="*/ 10298 w 10298"/>
              <a:gd name="T3" fmla="*/ 2090 h 12532"/>
              <a:gd name="T4" fmla="*/ 4342 w 10298"/>
              <a:gd name="T5" fmla="*/ 12418 h 12532"/>
              <a:gd name="T6" fmla="*/ 2389 w 10298"/>
              <a:gd name="T7" fmla="*/ 11495 h 12532"/>
              <a:gd name="T8" fmla="*/ 2956 w 10298"/>
              <a:gd name="T9" fmla="*/ 8813 h 12532"/>
              <a:gd name="T10" fmla="*/ 7664 w 10298"/>
              <a:gd name="T11" fmla="*/ 6124 h 12532"/>
              <a:gd name="T12" fmla="*/ 8019 w 10298"/>
              <a:gd name="T13" fmla="*/ 4090 h 12532"/>
              <a:gd name="T14" fmla="*/ 7208 w 10298"/>
              <a:gd name="T15" fmla="*/ 2240 h 12532"/>
              <a:gd name="T16" fmla="*/ 5282 w 10298"/>
              <a:gd name="T17" fmla="*/ 1625 h 12532"/>
              <a:gd name="T18" fmla="*/ 696 w 10298"/>
              <a:gd name="T19" fmla="*/ 2935 h 12532"/>
              <a:gd name="T20" fmla="*/ 0 w 10298"/>
              <a:gd name="T21" fmla="*/ 6210 h 12532"/>
              <a:gd name="T22" fmla="*/ 957 w 10298"/>
              <a:gd name="T23" fmla="*/ 405 h 12532"/>
              <a:gd name="T24" fmla="*/ 7139 w 10298"/>
              <a:gd name="T25" fmla="*/ 405 h 12532"/>
              <a:gd name="T26" fmla="*/ 0 w 10298"/>
              <a:gd name="T27" fmla="*/ 8981 h 12532"/>
              <a:gd name="T28" fmla="*/ 22 w 10298"/>
              <a:gd name="T29" fmla="*/ 8877 h 12532"/>
              <a:gd name="T30" fmla="*/ 2305 w 10298"/>
              <a:gd name="T31" fmla="*/ 2193 h 12532"/>
              <a:gd name="T32" fmla="*/ 5282 w 10298"/>
              <a:gd name="T33" fmla="*/ 2192 h 12532"/>
              <a:gd name="T34" fmla="*/ 7453 w 10298"/>
              <a:gd name="T35" fmla="*/ 4090 h 12532"/>
              <a:gd name="T36" fmla="*/ 7109 w 10298"/>
              <a:gd name="T37" fmla="*/ 6007 h 12532"/>
              <a:gd name="T38" fmla="*/ 2727 w 10298"/>
              <a:gd name="T39" fmla="*/ 8245 h 12532"/>
              <a:gd name="T40" fmla="*/ 1949 w 10298"/>
              <a:gd name="T41" fmla="*/ 10838 h 12532"/>
              <a:gd name="T42" fmla="*/ 1169 w 10298"/>
              <a:gd name="T43" fmla="*/ 10399 h 12532"/>
              <a:gd name="T44" fmla="*/ 1805 w 10298"/>
              <a:gd name="T45" fmla="*/ 7392 h 12532"/>
              <a:gd name="T46" fmla="*/ 6275 w 10298"/>
              <a:gd name="T47" fmla="*/ 5829 h 12532"/>
              <a:gd name="T48" fmla="*/ 6600 w 10298"/>
              <a:gd name="T49" fmla="*/ 4096 h 12532"/>
              <a:gd name="T50" fmla="*/ 2305 w 10298"/>
              <a:gd name="T51" fmla="*/ 3045 h 12532"/>
              <a:gd name="T52" fmla="*/ 715 w 10298"/>
              <a:gd name="T53" fmla="*/ 9675 h 12532"/>
              <a:gd name="T54" fmla="*/ 676 w 10298"/>
              <a:gd name="T55" fmla="*/ 9859 h 12532"/>
              <a:gd name="T56" fmla="*/ 5961 w 10298"/>
              <a:gd name="T57" fmla="*/ 4624 h 12532"/>
              <a:gd name="T58" fmla="*/ 5240 w 10298"/>
              <a:gd name="T59" fmla="*/ 3619 h 12532"/>
              <a:gd name="T60" fmla="*/ 1932 w 10298"/>
              <a:gd name="T61" fmla="*/ 6819 h 12532"/>
              <a:gd name="T62" fmla="*/ 5723 w 10298"/>
              <a:gd name="T63" fmla="*/ 5776 h 12532"/>
              <a:gd name="T64" fmla="*/ 2453 w 10298"/>
              <a:gd name="T65" fmla="*/ 11190 h 12532"/>
              <a:gd name="T66" fmla="*/ 2520 w 10298"/>
              <a:gd name="T67" fmla="*/ 10874 h 1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98" h="12532">
                <a:moveTo>
                  <a:pt x="7139" y="405"/>
                </a:moveTo>
                <a:cubicBezTo>
                  <a:pt x="8156" y="677"/>
                  <a:pt x="9121" y="1081"/>
                  <a:pt x="10014" y="1598"/>
                </a:cubicBezTo>
                <a:lnTo>
                  <a:pt x="10014" y="1598"/>
                </a:lnTo>
                <a:cubicBezTo>
                  <a:pt x="10184" y="1696"/>
                  <a:pt x="10298" y="1880"/>
                  <a:pt x="10298" y="2090"/>
                </a:cubicBezTo>
                <a:cubicBezTo>
                  <a:pt x="10298" y="4256"/>
                  <a:pt x="9718" y="6290"/>
                  <a:pt x="8705" y="8045"/>
                </a:cubicBezTo>
                <a:cubicBezTo>
                  <a:pt x="7659" y="9858"/>
                  <a:pt x="6150" y="11369"/>
                  <a:pt x="4342" y="12418"/>
                </a:cubicBezTo>
                <a:cubicBezTo>
                  <a:pt x="4171" y="12522"/>
                  <a:pt x="3950" y="12532"/>
                  <a:pt x="3764" y="12424"/>
                </a:cubicBezTo>
                <a:cubicBezTo>
                  <a:pt x="3283" y="12146"/>
                  <a:pt x="2824" y="11835"/>
                  <a:pt x="2389" y="11495"/>
                </a:cubicBezTo>
                <a:lnTo>
                  <a:pt x="2468" y="11122"/>
                </a:lnTo>
                <a:lnTo>
                  <a:pt x="2956" y="8813"/>
                </a:lnTo>
                <a:lnTo>
                  <a:pt x="4324" y="8813"/>
                </a:lnTo>
                <a:cubicBezTo>
                  <a:pt x="6065" y="8813"/>
                  <a:pt x="7301" y="7833"/>
                  <a:pt x="7664" y="6124"/>
                </a:cubicBezTo>
                <a:lnTo>
                  <a:pt x="7939" y="4827"/>
                </a:lnTo>
                <a:cubicBezTo>
                  <a:pt x="7991" y="4582"/>
                  <a:pt x="8019" y="4339"/>
                  <a:pt x="8019" y="4090"/>
                </a:cubicBezTo>
                <a:lnTo>
                  <a:pt x="8020" y="4090"/>
                </a:lnTo>
                <a:cubicBezTo>
                  <a:pt x="8020" y="3273"/>
                  <a:pt x="7711" y="2656"/>
                  <a:pt x="7208" y="2240"/>
                </a:cubicBezTo>
                <a:cubicBezTo>
                  <a:pt x="6671" y="1796"/>
                  <a:pt x="5966" y="1627"/>
                  <a:pt x="5282" y="1626"/>
                </a:cubicBezTo>
                <a:lnTo>
                  <a:pt x="5282" y="1625"/>
                </a:lnTo>
                <a:lnTo>
                  <a:pt x="2305" y="1625"/>
                </a:lnTo>
                <a:cubicBezTo>
                  <a:pt x="1491" y="1625"/>
                  <a:pt x="876" y="2150"/>
                  <a:pt x="696" y="2935"/>
                </a:cubicBezTo>
                <a:cubicBezTo>
                  <a:pt x="694" y="2941"/>
                  <a:pt x="692" y="2947"/>
                  <a:pt x="691" y="2953"/>
                </a:cubicBezTo>
                <a:lnTo>
                  <a:pt x="0" y="6210"/>
                </a:lnTo>
                <a:lnTo>
                  <a:pt x="0" y="705"/>
                </a:lnTo>
                <a:cubicBezTo>
                  <a:pt x="313" y="592"/>
                  <a:pt x="632" y="492"/>
                  <a:pt x="957" y="405"/>
                </a:cubicBezTo>
                <a:cubicBezTo>
                  <a:pt x="1945" y="141"/>
                  <a:pt x="2981" y="0"/>
                  <a:pt x="4048" y="0"/>
                </a:cubicBezTo>
                <a:cubicBezTo>
                  <a:pt x="5115" y="0"/>
                  <a:pt x="6151" y="141"/>
                  <a:pt x="7139" y="405"/>
                </a:cubicBezTo>
                <a:close/>
                <a:moveTo>
                  <a:pt x="0" y="8994"/>
                </a:moveTo>
                <a:lnTo>
                  <a:pt x="0" y="8981"/>
                </a:lnTo>
                <a:lnTo>
                  <a:pt x="22" y="8877"/>
                </a:lnTo>
                <a:lnTo>
                  <a:pt x="22" y="8877"/>
                </a:lnTo>
                <a:cubicBezTo>
                  <a:pt x="455" y="6886"/>
                  <a:pt x="956" y="4585"/>
                  <a:pt x="1248" y="3061"/>
                </a:cubicBezTo>
                <a:cubicBezTo>
                  <a:pt x="1370" y="2532"/>
                  <a:pt x="1755" y="2193"/>
                  <a:pt x="2305" y="2193"/>
                </a:cubicBezTo>
                <a:lnTo>
                  <a:pt x="5282" y="2193"/>
                </a:lnTo>
                <a:lnTo>
                  <a:pt x="5282" y="2192"/>
                </a:lnTo>
                <a:cubicBezTo>
                  <a:pt x="6485" y="2194"/>
                  <a:pt x="7452" y="2791"/>
                  <a:pt x="7452" y="4090"/>
                </a:cubicBezTo>
                <a:lnTo>
                  <a:pt x="7453" y="4090"/>
                </a:lnTo>
                <a:cubicBezTo>
                  <a:pt x="7453" y="4297"/>
                  <a:pt x="7428" y="4506"/>
                  <a:pt x="7385" y="4709"/>
                </a:cubicBezTo>
                <a:lnTo>
                  <a:pt x="7109" y="6007"/>
                </a:lnTo>
                <a:cubicBezTo>
                  <a:pt x="6802" y="7454"/>
                  <a:pt x="5798" y="8245"/>
                  <a:pt x="4324" y="8245"/>
                </a:cubicBezTo>
                <a:lnTo>
                  <a:pt x="2727" y="8245"/>
                </a:lnTo>
                <a:cubicBezTo>
                  <a:pt x="2583" y="8245"/>
                  <a:pt x="2464" y="8351"/>
                  <a:pt x="2445" y="8490"/>
                </a:cubicBezTo>
                <a:lnTo>
                  <a:pt x="1949" y="10838"/>
                </a:lnTo>
                <a:lnTo>
                  <a:pt x="1896" y="11088"/>
                </a:lnTo>
                <a:cubicBezTo>
                  <a:pt x="1644" y="10868"/>
                  <a:pt x="1402" y="10638"/>
                  <a:pt x="1169" y="10399"/>
                </a:cubicBezTo>
                <a:lnTo>
                  <a:pt x="1218" y="10168"/>
                </a:lnTo>
                <a:lnTo>
                  <a:pt x="1805" y="7392"/>
                </a:lnTo>
                <a:lnTo>
                  <a:pt x="4324" y="7392"/>
                </a:lnTo>
                <a:cubicBezTo>
                  <a:pt x="5404" y="7392"/>
                  <a:pt x="6053" y="6872"/>
                  <a:pt x="6275" y="5829"/>
                </a:cubicBezTo>
                <a:lnTo>
                  <a:pt x="6550" y="4532"/>
                </a:lnTo>
                <a:cubicBezTo>
                  <a:pt x="6583" y="4375"/>
                  <a:pt x="6599" y="4229"/>
                  <a:pt x="6600" y="4096"/>
                </a:cubicBezTo>
                <a:cubicBezTo>
                  <a:pt x="6603" y="3396"/>
                  <a:pt x="6163" y="3045"/>
                  <a:pt x="5282" y="3045"/>
                </a:cubicBezTo>
                <a:lnTo>
                  <a:pt x="2305" y="3045"/>
                </a:lnTo>
                <a:cubicBezTo>
                  <a:pt x="2154" y="3045"/>
                  <a:pt x="2110" y="3117"/>
                  <a:pt x="2079" y="3255"/>
                </a:cubicBezTo>
                <a:lnTo>
                  <a:pt x="715" y="9675"/>
                </a:lnTo>
                <a:lnTo>
                  <a:pt x="715" y="9675"/>
                </a:lnTo>
                <a:lnTo>
                  <a:pt x="676" y="9859"/>
                </a:lnTo>
                <a:cubicBezTo>
                  <a:pt x="438" y="9581"/>
                  <a:pt x="212" y="9293"/>
                  <a:pt x="0" y="8994"/>
                </a:cubicBezTo>
                <a:close/>
                <a:moveTo>
                  <a:pt x="5961" y="4624"/>
                </a:moveTo>
                <a:cubicBezTo>
                  <a:pt x="5980" y="4513"/>
                  <a:pt x="5999" y="4401"/>
                  <a:pt x="5999" y="4287"/>
                </a:cubicBezTo>
                <a:cubicBezTo>
                  <a:pt x="6001" y="3842"/>
                  <a:pt x="5750" y="3619"/>
                  <a:pt x="5240" y="3619"/>
                </a:cubicBezTo>
                <a:lnTo>
                  <a:pt x="2605" y="3619"/>
                </a:lnTo>
                <a:lnTo>
                  <a:pt x="1932" y="6819"/>
                </a:lnTo>
                <a:lnTo>
                  <a:pt x="4530" y="6819"/>
                </a:lnTo>
                <a:cubicBezTo>
                  <a:pt x="5217" y="6819"/>
                  <a:pt x="5582" y="6423"/>
                  <a:pt x="5723" y="5776"/>
                </a:cubicBezTo>
                <a:lnTo>
                  <a:pt x="5961" y="4624"/>
                </a:lnTo>
                <a:close/>
                <a:moveTo>
                  <a:pt x="2453" y="11190"/>
                </a:moveTo>
                <a:lnTo>
                  <a:pt x="2468" y="11122"/>
                </a:lnTo>
                <a:lnTo>
                  <a:pt x="2520" y="10874"/>
                </a:lnTo>
                <a:lnTo>
                  <a:pt x="2453" y="11190"/>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641E7CF8-080B-44D1-BDD7-45B84587BF9B}"/>
              </a:ext>
            </a:extLst>
          </p:cNvPr>
          <p:cNvGrpSpPr/>
          <p:nvPr userDrawn="1"/>
        </p:nvGrpSpPr>
        <p:grpSpPr>
          <a:xfrm>
            <a:off x="10172435" y="409157"/>
            <a:ext cx="1490704" cy="302044"/>
            <a:chOff x="6931819" y="-1054294"/>
            <a:chExt cx="3884612" cy="787400"/>
          </a:xfrm>
          <a:solidFill>
            <a:srgbClr val="1D2228"/>
          </a:solidFill>
        </p:grpSpPr>
        <p:sp>
          <p:nvSpPr>
            <p:cNvPr id="6" name="Freeform 5">
              <a:extLst>
                <a:ext uri="{FF2B5EF4-FFF2-40B4-BE49-F238E27FC236}">
                  <a16:creationId xmlns:a16="http://schemas.microsoft.com/office/drawing/2014/main" id="{6FB1241D-5BF5-4472-89D6-06515A084F98}"/>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EF2F5459-4FE4-4048-B071-7271B64A84A8}"/>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9CE73180-FD68-4722-A300-B7209D3F59EB}"/>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57873009"/>
      </p:ext>
    </p:extLst>
  </p:cSld>
  <p:clrMapOvr>
    <a:masterClrMapping/>
  </p:clrMapOvr>
  <p:transition spd="slow">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6D112D42-163E-4988-8C78-B395208269A3}"/>
              </a:ext>
            </a:extLst>
          </p:cNvPr>
          <p:cNvSpPr>
            <a:spLocks noChangeArrowheads="1"/>
          </p:cNvSpPr>
          <p:nvPr userDrawn="1"/>
        </p:nvSpPr>
        <p:spPr bwMode="auto">
          <a:xfrm>
            <a:off x="0" y="0"/>
            <a:ext cx="12192000" cy="6858000"/>
          </a:xfrm>
          <a:prstGeom prst="rect">
            <a:avLst/>
          </a:prstGeom>
          <a:solidFill>
            <a:schemeClr val="bg1"/>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Freeform 6">
            <a:extLst>
              <a:ext uri="{FF2B5EF4-FFF2-40B4-BE49-F238E27FC236}">
                <a16:creationId xmlns:a16="http://schemas.microsoft.com/office/drawing/2014/main" id="{62EBD1E6-F3AF-42EC-87C7-BD070FF7A3B4}"/>
              </a:ext>
            </a:extLst>
          </p:cNvPr>
          <p:cNvSpPr>
            <a:spLocks/>
          </p:cNvSpPr>
          <p:nvPr userDrawn="1"/>
        </p:nvSpPr>
        <p:spPr bwMode="auto">
          <a:xfrm>
            <a:off x="0" y="0"/>
            <a:ext cx="3114675" cy="3024717"/>
          </a:xfrm>
          <a:custGeom>
            <a:avLst/>
            <a:gdLst>
              <a:gd name="T0" fmla="*/ 0 w 16351"/>
              <a:gd name="T1" fmla="*/ 0 h 15879"/>
              <a:gd name="T2" fmla="*/ 16351 w 16351"/>
              <a:gd name="T3" fmla="*/ 0 h 15879"/>
              <a:gd name="T4" fmla="*/ 13671 w 16351"/>
              <a:gd name="T5" fmla="*/ 7510 h 15879"/>
              <a:gd name="T6" fmla="*/ 5533 w 16351"/>
              <a:gd name="T7" fmla="*/ 15667 h 15879"/>
              <a:gd name="T8" fmla="*/ 4454 w 16351"/>
              <a:gd name="T9" fmla="*/ 15679 h 15879"/>
              <a:gd name="T10" fmla="*/ 0 w 16351"/>
              <a:gd name="T11" fmla="*/ 12289 h 15879"/>
              <a:gd name="T12" fmla="*/ 0 w 16351"/>
              <a:gd name="T13" fmla="*/ 0 h 15879"/>
            </a:gdLst>
            <a:ahLst/>
            <a:cxnLst>
              <a:cxn ang="0">
                <a:pos x="T0" y="T1"/>
              </a:cxn>
              <a:cxn ang="0">
                <a:pos x="T2" y="T3"/>
              </a:cxn>
              <a:cxn ang="0">
                <a:pos x="T4" y="T5"/>
              </a:cxn>
              <a:cxn ang="0">
                <a:pos x="T6" y="T7"/>
              </a:cxn>
              <a:cxn ang="0">
                <a:pos x="T8" y="T9"/>
              </a:cxn>
              <a:cxn ang="0">
                <a:pos x="T10" y="T11"/>
              </a:cxn>
              <a:cxn ang="0">
                <a:pos x="T12" y="T13"/>
              </a:cxn>
            </a:cxnLst>
            <a:rect l="0" t="0" r="r" b="b"/>
            <a:pathLst>
              <a:path w="16351" h="15879">
                <a:moveTo>
                  <a:pt x="0" y="0"/>
                </a:moveTo>
                <a:lnTo>
                  <a:pt x="16351" y="0"/>
                </a:lnTo>
                <a:cubicBezTo>
                  <a:pt x="15912" y="2694"/>
                  <a:pt x="14988" y="5228"/>
                  <a:pt x="13671" y="7510"/>
                </a:cubicBezTo>
                <a:cubicBezTo>
                  <a:pt x="11719" y="10892"/>
                  <a:pt x="8906" y="13712"/>
                  <a:pt x="5533" y="15667"/>
                </a:cubicBezTo>
                <a:cubicBezTo>
                  <a:pt x="5213" y="15861"/>
                  <a:pt x="4800" y="15879"/>
                  <a:pt x="4454" y="15679"/>
                </a:cubicBezTo>
                <a:cubicBezTo>
                  <a:pt x="2828" y="14738"/>
                  <a:pt x="1333" y="13597"/>
                  <a:pt x="0" y="12289"/>
                </a:cubicBezTo>
                <a:lnTo>
                  <a:pt x="0" y="0"/>
                </a:lnTo>
                <a:close/>
              </a:path>
            </a:pathLst>
          </a:custGeom>
          <a:gradFill>
            <a:gsLst>
              <a:gs pos="100000">
                <a:schemeClr val="bg1">
                  <a:alpha val="10000"/>
                  <a:lumMod val="90000"/>
                </a:schemeClr>
              </a:gs>
              <a:gs pos="0">
                <a:schemeClr val="bg1">
                  <a:alpha val="60000"/>
                  <a:lumMod val="85000"/>
                </a:schemeClr>
              </a:gs>
            </a:gsLst>
            <a:lin ang="0" scaled="1"/>
          </a:gra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8">
            <a:extLst>
              <a:ext uri="{FF2B5EF4-FFF2-40B4-BE49-F238E27FC236}">
                <a16:creationId xmlns:a16="http://schemas.microsoft.com/office/drawing/2014/main" id="{713CD565-863B-418A-9EE0-7FD2AB9C3676}"/>
              </a:ext>
            </a:extLst>
          </p:cNvPr>
          <p:cNvSpPr>
            <a:spLocks noEditPoints="1"/>
          </p:cNvSpPr>
          <p:nvPr userDrawn="1"/>
        </p:nvSpPr>
        <p:spPr bwMode="auto">
          <a:xfrm>
            <a:off x="0" y="361950"/>
            <a:ext cx="1962150" cy="2387600"/>
          </a:xfrm>
          <a:custGeom>
            <a:avLst/>
            <a:gdLst>
              <a:gd name="T0" fmla="*/ 2520 w 10298"/>
              <a:gd name="T1" fmla="*/ 10874 h 12532"/>
              <a:gd name="T2" fmla="*/ 9730 w 10298"/>
              <a:gd name="T3" fmla="*/ 2090 h 12532"/>
              <a:gd name="T4" fmla="*/ 4048 w 10298"/>
              <a:gd name="T5" fmla="*/ 568 h 12532"/>
              <a:gd name="T6" fmla="*/ 0 w 10298"/>
              <a:gd name="T7" fmla="*/ 705 h 12532"/>
              <a:gd name="T8" fmla="*/ 4048 w 10298"/>
              <a:gd name="T9" fmla="*/ 0 h 12532"/>
              <a:gd name="T10" fmla="*/ 10014 w 10298"/>
              <a:gd name="T11" fmla="*/ 1598 h 12532"/>
              <a:gd name="T12" fmla="*/ 10298 w 10298"/>
              <a:gd name="T13" fmla="*/ 2090 h 12532"/>
              <a:gd name="T14" fmla="*/ 4342 w 10298"/>
              <a:gd name="T15" fmla="*/ 12418 h 12532"/>
              <a:gd name="T16" fmla="*/ 2389 w 10298"/>
              <a:gd name="T17" fmla="*/ 11495 h 12532"/>
              <a:gd name="T18" fmla="*/ 1949 w 10298"/>
              <a:gd name="T19" fmla="*/ 10838 h 12532"/>
              <a:gd name="T20" fmla="*/ 2727 w 10298"/>
              <a:gd name="T21" fmla="*/ 8245 h 12532"/>
              <a:gd name="T22" fmla="*/ 7109 w 10298"/>
              <a:gd name="T23" fmla="*/ 6007 h 12532"/>
              <a:gd name="T24" fmla="*/ 7453 w 10298"/>
              <a:gd name="T25" fmla="*/ 4089 h 12532"/>
              <a:gd name="T26" fmla="*/ 5282 w 10298"/>
              <a:gd name="T27" fmla="*/ 2192 h 12532"/>
              <a:gd name="T28" fmla="*/ 2305 w 10298"/>
              <a:gd name="T29" fmla="*/ 2193 h 12532"/>
              <a:gd name="T30" fmla="*/ 22 w 10298"/>
              <a:gd name="T31" fmla="*/ 8877 h 12532"/>
              <a:gd name="T32" fmla="*/ 21 w 10298"/>
              <a:gd name="T33" fmla="*/ 8885 h 12532"/>
              <a:gd name="T34" fmla="*/ 16 w 10298"/>
              <a:gd name="T35" fmla="*/ 8908 h 12532"/>
              <a:gd name="T36" fmla="*/ 10 w 10298"/>
              <a:gd name="T37" fmla="*/ 8932 h 12532"/>
              <a:gd name="T38" fmla="*/ 5 w 10298"/>
              <a:gd name="T39" fmla="*/ 8955 h 12532"/>
              <a:gd name="T40" fmla="*/ 0 w 10298"/>
              <a:gd name="T41" fmla="*/ 8979 h 12532"/>
              <a:gd name="T42" fmla="*/ 0 w 10298"/>
              <a:gd name="T43" fmla="*/ 6210 h 12532"/>
              <a:gd name="T44" fmla="*/ 696 w 10298"/>
              <a:gd name="T45" fmla="*/ 2935 h 12532"/>
              <a:gd name="T46" fmla="*/ 5282 w 10298"/>
              <a:gd name="T47" fmla="*/ 1625 h 12532"/>
              <a:gd name="T48" fmla="*/ 7208 w 10298"/>
              <a:gd name="T49" fmla="*/ 2240 h 12532"/>
              <a:gd name="T50" fmla="*/ 8019 w 10298"/>
              <a:gd name="T51" fmla="*/ 4089 h 12532"/>
              <a:gd name="T52" fmla="*/ 7664 w 10298"/>
              <a:gd name="T53" fmla="*/ 6124 h 12532"/>
              <a:gd name="T54" fmla="*/ 2956 w 10298"/>
              <a:gd name="T55" fmla="*/ 8813 h 12532"/>
              <a:gd name="T56" fmla="*/ 1169 w 10298"/>
              <a:gd name="T57" fmla="*/ 10399 h 12532"/>
              <a:gd name="T58" fmla="*/ 715 w 10298"/>
              <a:gd name="T59" fmla="*/ 9675 h 12532"/>
              <a:gd name="T60" fmla="*/ 2079 w 10298"/>
              <a:gd name="T61" fmla="*/ 3255 h 12532"/>
              <a:gd name="T62" fmla="*/ 5282 w 10298"/>
              <a:gd name="T63" fmla="*/ 3045 h 12532"/>
              <a:gd name="T64" fmla="*/ 6550 w 10298"/>
              <a:gd name="T65" fmla="*/ 4532 h 12532"/>
              <a:gd name="T66" fmla="*/ 4324 w 10298"/>
              <a:gd name="T67" fmla="*/ 7392 h 12532"/>
              <a:gd name="T68" fmla="*/ 1218 w 10298"/>
              <a:gd name="T69" fmla="*/ 10168 h 12532"/>
              <a:gd name="T70" fmla="*/ 5999 w 10298"/>
              <a:gd name="T71" fmla="*/ 4287 h 12532"/>
              <a:gd name="T72" fmla="*/ 2605 w 10298"/>
              <a:gd name="T73" fmla="*/ 3619 h 12532"/>
              <a:gd name="T74" fmla="*/ 4530 w 10298"/>
              <a:gd name="T75" fmla="*/ 6819 h 12532"/>
              <a:gd name="T76" fmla="*/ 5961 w 10298"/>
              <a:gd name="T77" fmla="*/ 4624 h 1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98" h="12532">
                <a:moveTo>
                  <a:pt x="2956" y="8813"/>
                </a:moveTo>
                <a:lnTo>
                  <a:pt x="2520" y="10874"/>
                </a:lnTo>
                <a:cubicBezTo>
                  <a:pt x="2998" y="11267"/>
                  <a:pt x="3509" y="11622"/>
                  <a:pt x="4048" y="11933"/>
                </a:cubicBezTo>
                <a:cubicBezTo>
                  <a:pt x="7444" y="9969"/>
                  <a:pt x="9730" y="6297"/>
                  <a:pt x="9730" y="2090"/>
                </a:cubicBezTo>
                <a:lnTo>
                  <a:pt x="9730" y="2089"/>
                </a:lnTo>
                <a:cubicBezTo>
                  <a:pt x="8058" y="1122"/>
                  <a:pt x="6118" y="568"/>
                  <a:pt x="4048" y="568"/>
                </a:cubicBezTo>
                <a:cubicBezTo>
                  <a:pt x="2622" y="568"/>
                  <a:pt x="1257" y="831"/>
                  <a:pt x="0" y="1310"/>
                </a:cubicBezTo>
                <a:lnTo>
                  <a:pt x="0" y="705"/>
                </a:lnTo>
                <a:cubicBezTo>
                  <a:pt x="313" y="592"/>
                  <a:pt x="632" y="492"/>
                  <a:pt x="957" y="405"/>
                </a:cubicBezTo>
                <a:cubicBezTo>
                  <a:pt x="1945" y="141"/>
                  <a:pt x="2981" y="0"/>
                  <a:pt x="4048" y="0"/>
                </a:cubicBezTo>
                <a:cubicBezTo>
                  <a:pt x="5115" y="0"/>
                  <a:pt x="6151" y="141"/>
                  <a:pt x="7139" y="405"/>
                </a:cubicBezTo>
                <a:cubicBezTo>
                  <a:pt x="8156" y="677"/>
                  <a:pt x="9121" y="1081"/>
                  <a:pt x="10014" y="1598"/>
                </a:cubicBezTo>
                <a:lnTo>
                  <a:pt x="10014" y="1598"/>
                </a:lnTo>
                <a:cubicBezTo>
                  <a:pt x="10184" y="1696"/>
                  <a:pt x="10298" y="1880"/>
                  <a:pt x="10298" y="2090"/>
                </a:cubicBezTo>
                <a:cubicBezTo>
                  <a:pt x="10298" y="4256"/>
                  <a:pt x="9718" y="6290"/>
                  <a:pt x="8705" y="8045"/>
                </a:cubicBezTo>
                <a:cubicBezTo>
                  <a:pt x="7659" y="9858"/>
                  <a:pt x="6150" y="11369"/>
                  <a:pt x="4342" y="12418"/>
                </a:cubicBezTo>
                <a:cubicBezTo>
                  <a:pt x="4171" y="12522"/>
                  <a:pt x="3950" y="12532"/>
                  <a:pt x="3764" y="12424"/>
                </a:cubicBezTo>
                <a:cubicBezTo>
                  <a:pt x="3283" y="12146"/>
                  <a:pt x="2824" y="11835"/>
                  <a:pt x="2389" y="11495"/>
                </a:cubicBezTo>
                <a:cubicBezTo>
                  <a:pt x="2221" y="11364"/>
                  <a:pt x="2056" y="11228"/>
                  <a:pt x="1896" y="11088"/>
                </a:cubicBezTo>
                <a:lnTo>
                  <a:pt x="1949" y="10838"/>
                </a:lnTo>
                <a:lnTo>
                  <a:pt x="2445" y="8490"/>
                </a:lnTo>
                <a:cubicBezTo>
                  <a:pt x="2464" y="8351"/>
                  <a:pt x="2583" y="8245"/>
                  <a:pt x="2727" y="8245"/>
                </a:cubicBezTo>
                <a:lnTo>
                  <a:pt x="4324" y="8245"/>
                </a:lnTo>
                <a:cubicBezTo>
                  <a:pt x="5798" y="8245"/>
                  <a:pt x="6802" y="7454"/>
                  <a:pt x="7109" y="6007"/>
                </a:cubicBezTo>
                <a:lnTo>
                  <a:pt x="7385" y="4709"/>
                </a:lnTo>
                <a:cubicBezTo>
                  <a:pt x="7428" y="4506"/>
                  <a:pt x="7453" y="4297"/>
                  <a:pt x="7453" y="4089"/>
                </a:cubicBezTo>
                <a:lnTo>
                  <a:pt x="7452" y="4089"/>
                </a:lnTo>
                <a:cubicBezTo>
                  <a:pt x="7452" y="2791"/>
                  <a:pt x="6485" y="2194"/>
                  <a:pt x="5282" y="2192"/>
                </a:cubicBezTo>
                <a:lnTo>
                  <a:pt x="5282" y="2193"/>
                </a:lnTo>
                <a:lnTo>
                  <a:pt x="2305" y="2193"/>
                </a:lnTo>
                <a:cubicBezTo>
                  <a:pt x="1755" y="2193"/>
                  <a:pt x="1370" y="2532"/>
                  <a:pt x="1248" y="3061"/>
                </a:cubicBezTo>
                <a:cubicBezTo>
                  <a:pt x="956" y="4585"/>
                  <a:pt x="455" y="6885"/>
                  <a:pt x="22" y="8877"/>
                </a:cubicBezTo>
                <a:lnTo>
                  <a:pt x="22" y="8877"/>
                </a:lnTo>
                <a:lnTo>
                  <a:pt x="21" y="8885"/>
                </a:lnTo>
                <a:lnTo>
                  <a:pt x="18" y="8897"/>
                </a:lnTo>
                <a:lnTo>
                  <a:pt x="16" y="8908"/>
                </a:lnTo>
                <a:lnTo>
                  <a:pt x="13" y="8920"/>
                </a:lnTo>
                <a:lnTo>
                  <a:pt x="10" y="8932"/>
                </a:lnTo>
                <a:lnTo>
                  <a:pt x="8" y="8944"/>
                </a:lnTo>
                <a:lnTo>
                  <a:pt x="5" y="8955"/>
                </a:lnTo>
                <a:lnTo>
                  <a:pt x="3" y="8967"/>
                </a:lnTo>
                <a:lnTo>
                  <a:pt x="0" y="8979"/>
                </a:lnTo>
                <a:lnTo>
                  <a:pt x="0" y="8980"/>
                </a:lnTo>
                <a:lnTo>
                  <a:pt x="0" y="6210"/>
                </a:lnTo>
                <a:lnTo>
                  <a:pt x="691" y="2953"/>
                </a:lnTo>
                <a:cubicBezTo>
                  <a:pt x="692" y="2947"/>
                  <a:pt x="694" y="2941"/>
                  <a:pt x="696" y="2935"/>
                </a:cubicBezTo>
                <a:cubicBezTo>
                  <a:pt x="876" y="2150"/>
                  <a:pt x="1491" y="1625"/>
                  <a:pt x="2305" y="1625"/>
                </a:cubicBezTo>
                <a:lnTo>
                  <a:pt x="5282" y="1625"/>
                </a:lnTo>
                <a:lnTo>
                  <a:pt x="5282" y="1626"/>
                </a:lnTo>
                <a:cubicBezTo>
                  <a:pt x="5966" y="1627"/>
                  <a:pt x="6671" y="1796"/>
                  <a:pt x="7208" y="2240"/>
                </a:cubicBezTo>
                <a:cubicBezTo>
                  <a:pt x="7711" y="2656"/>
                  <a:pt x="8020" y="3273"/>
                  <a:pt x="8020" y="4089"/>
                </a:cubicBezTo>
                <a:lnTo>
                  <a:pt x="8019" y="4089"/>
                </a:lnTo>
                <a:cubicBezTo>
                  <a:pt x="8019" y="4339"/>
                  <a:pt x="7991" y="4582"/>
                  <a:pt x="7939" y="4827"/>
                </a:cubicBezTo>
                <a:lnTo>
                  <a:pt x="7664" y="6124"/>
                </a:lnTo>
                <a:cubicBezTo>
                  <a:pt x="7301" y="7833"/>
                  <a:pt x="6065" y="8813"/>
                  <a:pt x="4324" y="8813"/>
                </a:cubicBezTo>
                <a:lnTo>
                  <a:pt x="2956" y="8813"/>
                </a:lnTo>
                <a:close/>
                <a:moveTo>
                  <a:pt x="1218" y="10168"/>
                </a:moveTo>
                <a:lnTo>
                  <a:pt x="1169" y="10399"/>
                </a:lnTo>
                <a:cubicBezTo>
                  <a:pt x="999" y="10224"/>
                  <a:pt x="835" y="10044"/>
                  <a:pt x="676" y="9859"/>
                </a:cubicBezTo>
                <a:lnTo>
                  <a:pt x="715" y="9675"/>
                </a:lnTo>
                <a:lnTo>
                  <a:pt x="715" y="9675"/>
                </a:lnTo>
                <a:lnTo>
                  <a:pt x="2079" y="3255"/>
                </a:lnTo>
                <a:cubicBezTo>
                  <a:pt x="2110" y="3117"/>
                  <a:pt x="2154" y="3045"/>
                  <a:pt x="2305" y="3045"/>
                </a:cubicBezTo>
                <a:lnTo>
                  <a:pt x="5282" y="3045"/>
                </a:lnTo>
                <a:cubicBezTo>
                  <a:pt x="6163" y="3045"/>
                  <a:pt x="6603" y="3396"/>
                  <a:pt x="6600" y="4096"/>
                </a:cubicBezTo>
                <a:cubicBezTo>
                  <a:pt x="6599" y="4229"/>
                  <a:pt x="6583" y="4375"/>
                  <a:pt x="6550" y="4532"/>
                </a:cubicBezTo>
                <a:lnTo>
                  <a:pt x="6275" y="5829"/>
                </a:lnTo>
                <a:cubicBezTo>
                  <a:pt x="6053" y="6872"/>
                  <a:pt x="5404" y="7392"/>
                  <a:pt x="4324" y="7392"/>
                </a:cubicBezTo>
                <a:lnTo>
                  <a:pt x="1805" y="7392"/>
                </a:lnTo>
                <a:lnTo>
                  <a:pt x="1218" y="10168"/>
                </a:lnTo>
                <a:close/>
                <a:moveTo>
                  <a:pt x="5961" y="4624"/>
                </a:moveTo>
                <a:cubicBezTo>
                  <a:pt x="5980" y="4513"/>
                  <a:pt x="5999" y="4401"/>
                  <a:pt x="5999" y="4287"/>
                </a:cubicBezTo>
                <a:cubicBezTo>
                  <a:pt x="6001" y="3842"/>
                  <a:pt x="5750" y="3619"/>
                  <a:pt x="5240" y="3619"/>
                </a:cubicBezTo>
                <a:lnTo>
                  <a:pt x="2605" y="3619"/>
                </a:lnTo>
                <a:lnTo>
                  <a:pt x="1932" y="6819"/>
                </a:lnTo>
                <a:lnTo>
                  <a:pt x="4530" y="6819"/>
                </a:lnTo>
                <a:cubicBezTo>
                  <a:pt x="5217" y="6819"/>
                  <a:pt x="5582" y="6423"/>
                  <a:pt x="5723" y="5776"/>
                </a:cubicBezTo>
                <a:lnTo>
                  <a:pt x="5961" y="4624"/>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641E7CF8-080B-44D1-BDD7-45B84587BF9B}"/>
              </a:ext>
            </a:extLst>
          </p:cNvPr>
          <p:cNvGrpSpPr/>
          <p:nvPr userDrawn="1"/>
        </p:nvGrpSpPr>
        <p:grpSpPr>
          <a:xfrm>
            <a:off x="10172435" y="409157"/>
            <a:ext cx="1490704" cy="302044"/>
            <a:chOff x="6931819" y="-1054294"/>
            <a:chExt cx="3884612" cy="787400"/>
          </a:xfrm>
          <a:solidFill>
            <a:srgbClr val="1D2228"/>
          </a:solidFill>
        </p:grpSpPr>
        <p:sp>
          <p:nvSpPr>
            <p:cNvPr id="6" name="Freeform 5">
              <a:extLst>
                <a:ext uri="{FF2B5EF4-FFF2-40B4-BE49-F238E27FC236}">
                  <a16:creationId xmlns:a16="http://schemas.microsoft.com/office/drawing/2014/main" id="{6FB1241D-5BF5-4472-89D6-06515A084F98}"/>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EF2F5459-4FE4-4048-B071-7271B64A84A8}"/>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9CE73180-FD68-4722-A300-B7209D3F59EB}"/>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37670377"/>
      </p:ext>
    </p:extLst>
  </p:cSld>
  <p:clrMapOvr>
    <a:masterClrMapping/>
  </p:clrMapOvr>
  <p:transition spd="slow">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Rectangle 3"/>
          <p:cNvSpPr/>
          <p:nvPr userDrawn="1"/>
        </p:nvSpPr>
        <p:spPr>
          <a:xfrm>
            <a:off x="3" y="0"/>
            <a:ext cx="12191999" cy="6858000"/>
          </a:xfrm>
          <a:prstGeom prst="rect">
            <a:avLst/>
          </a:prstGeom>
          <a:gradFill>
            <a:gsLst>
              <a:gs pos="100000">
                <a:srgbClr val="0B0F13"/>
              </a:gs>
              <a:gs pos="0">
                <a:srgbClr val="0F1923">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F4E853DA-5DC2-4793-80EC-F1DAF3BE10C3}"/>
              </a:ext>
            </a:extLst>
          </p:cNvPr>
          <p:cNvGrpSpPr/>
          <p:nvPr userDrawn="1"/>
        </p:nvGrpSpPr>
        <p:grpSpPr>
          <a:xfrm>
            <a:off x="10172435" y="409157"/>
            <a:ext cx="1490704" cy="302044"/>
            <a:chOff x="6931819" y="-1054294"/>
            <a:chExt cx="3884612" cy="787400"/>
          </a:xfrm>
          <a:solidFill>
            <a:srgbClr val="ACB0B4"/>
          </a:solidFill>
        </p:grpSpPr>
        <p:sp>
          <p:nvSpPr>
            <p:cNvPr id="16" name="Freeform 5">
              <a:extLst>
                <a:ext uri="{FF2B5EF4-FFF2-40B4-BE49-F238E27FC236}">
                  <a16:creationId xmlns:a16="http://schemas.microsoft.com/office/drawing/2014/main" id="{4B668EB7-8E8A-45F6-AC3C-D75FFFDDE751}"/>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Freeform 6">
              <a:extLst>
                <a:ext uri="{FF2B5EF4-FFF2-40B4-BE49-F238E27FC236}">
                  <a16:creationId xmlns:a16="http://schemas.microsoft.com/office/drawing/2014/main" id="{133ADBD9-EC9F-4F77-9D26-658623A7D1F1}"/>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Freeform 7">
              <a:extLst>
                <a:ext uri="{FF2B5EF4-FFF2-40B4-BE49-F238E27FC236}">
                  <a16:creationId xmlns:a16="http://schemas.microsoft.com/office/drawing/2014/main" id="{016EB4F5-0DF4-4E6C-87A7-B17D75D75AA4}"/>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94829249"/>
      </p:ext>
    </p:extLst>
  </p:cSld>
  <p:clrMapOvr>
    <a:masterClrMapping/>
  </p:clrMapOvr>
  <p:transition spd="slow">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0"/>
            <a:ext cx="10972802" cy="77267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81970" y="924473"/>
            <a:ext cx="10628068" cy="48572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659453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716" r:id="rId13"/>
  </p:sldLayoutIdLst>
  <p:transition spd="slow">
    <p:blinds dir="vert"/>
  </p:transition>
  <p:txStyles>
    <p:titleStyle>
      <a:lvl1pPr algn="ctr" defTabSz="609692" rtl="0" eaLnBrk="1" latinLnBrk="0" hangingPunct="1">
        <a:spcBef>
          <a:spcPct val="0"/>
        </a:spcBef>
        <a:buNone/>
        <a:defRPr sz="2933" kern="1200">
          <a:solidFill>
            <a:schemeClr val="tx1"/>
          </a:solidFill>
          <a:latin typeface="Segoe UI" panose="020B0502040204020203" pitchFamily="34" charset="0"/>
          <a:ea typeface="+mj-ea"/>
          <a:cs typeface="Segoe UI" panose="020B0502040204020203" pitchFamily="34" charset="0"/>
        </a:defRPr>
      </a:lvl1pPr>
    </p:titleStyle>
    <p:bodyStyle>
      <a:lvl1pPr marL="228634" indent="-228634" algn="l" defTabSz="609692" rtl="0" eaLnBrk="1" latinLnBrk="0" hangingPunct="1">
        <a:spcBef>
          <a:spcPct val="20000"/>
        </a:spcBef>
        <a:buFont typeface="Arial" pitchFamily="34" charset="0"/>
        <a:buChar char="•"/>
        <a:defRPr sz="2133" kern="1200">
          <a:solidFill>
            <a:schemeClr val="tx1"/>
          </a:solidFill>
          <a:latin typeface="Segoe UI" panose="020B0502040204020203" pitchFamily="34" charset="0"/>
          <a:ea typeface="+mn-ea"/>
          <a:cs typeface="Segoe UI" panose="020B0502040204020203" pitchFamily="34" charset="0"/>
        </a:defRPr>
      </a:lvl1pPr>
      <a:lvl2pPr marL="495374" indent="-190528" algn="l" defTabSz="609692" rtl="0" eaLnBrk="1" latinLnBrk="0" hangingPunct="1">
        <a:spcBef>
          <a:spcPct val="20000"/>
        </a:spcBef>
        <a:buFont typeface="Arial" pitchFamily="34" charset="0"/>
        <a:buChar char="–"/>
        <a:defRPr sz="1867" kern="1200">
          <a:solidFill>
            <a:schemeClr val="tx1"/>
          </a:solidFill>
          <a:latin typeface="Segoe UI" panose="020B0502040204020203" pitchFamily="34" charset="0"/>
          <a:ea typeface="+mn-ea"/>
          <a:cs typeface="Segoe UI" panose="020B0502040204020203" pitchFamily="34" charset="0"/>
        </a:defRPr>
      </a:lvl2pPr>
      <a:lvl3pPr marL="762114" indent="-152423" algn="l" defTabSz="609692" rtl="0" eaLnBrk="1" latinLnBrk="0" hangingPunct="1">
        <a:spcBef>
          <a:spcPct val="20000"/>
        </a:spcBef>
        <a:buFont typeface="Arial"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066960"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4pPr>
      <a:lvl5pPr marL="1371806"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5pPr>
      <a:lvl6pPr marL="1676652"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49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343"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18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92" rtl="0" eaLnBrk="1" latinLnBrk="0" hangingPunct="1">
        <a:defRPr sz="1200" kern="1200">
          <a:solidFill>
            <a:schemeClr val="tx1"/>
          </a:solidFill>
          <a:latin typeface="+mn-lt"/>
          <a:ea typeface="+mn-ea"/>
          <a:cs typeface="+mn-cs"/>
        </a:defRPr>
      </a:lvl1pPr>
      <a:lvl2pPr marL="304846" algn="l" defTabSz="609692" rtl="0" eaLnBrk="1" latinLnBrk="0" hangingPunct="1">
        <a:defRPr sz="1200" kern="1200">
          <a:solidFill>
            <a:schemeClr val="tx1"/>
          </a:solidFill>
          <a:latin typeface="+mn-lt"/>
          <a:ea typeface="+mn-ea"/>
          <a:cs typeface="+mn-cs"/>
        </a:defRPr>
      </a:lvl2pPr>
      <a:lvl3pPr marL="609692" algn="l" defTabSz="609692" rtl="0" eaLnBrk="1" latinLnBrk="0" hangingPunct="1">
        <a:defRPr sz="1200" kern="1200">
          <a:solidFill>
            <a:schemeClr val="tx1"/>
          </a:solidFill>
          <a:latin typeface="+mn-lt"/>
          <a:ea typeface="+mn-ea"/>
          <a:cs typeface="+mn-cs"/>
        </a:defRPr>
      </a:lvl3pPr>
      <a:lvl4pPr marL="914538" algn="l" defTabSz="609692" rtl="0" eaLnBrk="1" latinLnBrk="0" hangingPunct="1">
        <a:defRPr sz="1200" kern="1200">
          <a:solidFill>
            <a:schemeClr val="tx1"/>
          </a:solidFill>
          <a:latin typeface="+mn-lt"/>
          <a:ea typeface="+mn-ea"/>
          <a:cs typeface="+mn-cs"/>
        </a:defRPr>
      </a:lvl4pPr>
      <a:lvl5pPr marL="1219383" algn="l" defTabSz="609692" rtl="0" eaLnBrk="1" latinLnBrk="0" hangingPunct="1">
        <a:defRPr sz="1200" kern="1200">
          <a:solidFill>
            <a:schemeClr val="tx1"/>
          </a:solidFill>
          <a:latin typeface="+mn-lt"/>
          <a:ea typeface="+mn-ea"/>
          <a:cs typeface="+mn-cs"/>
        </a:defRPr>
      </a:lvl5pPr>
      <a:lvl6pPr marL="1524228" algn="l" defTabSz="609692" rtl="0" eaLnBrk="1" latinLnBrk="0" hangingPunct="1">
        <a:defRPr sz="1200" kern="1200">
          <a:solidFill>
            <a:schemeClr val="tx1"/>
          </a:solidFill>
          <a:latin typeface="+mn-lt"/>
          <a:ea typeface="+mn-ea"/>
          <a:cs typeface="+mn-cs"/>
        </a:defRPr>
      </a:lvl6pPr>
      <a:lvl7pPr marL="1829075" algn="l" defTabSz="609692" rtl="0" eaLnBrk="1" latinLnBrk="0" hangingPunct="1">
        <a:defRPr sz="1200" kern="1200">
          <a:solidFill>
            <a:schemeClr val="tx1"/>
          </a:solidFill>
          <a:latin typeface="+mn-lt"/>
          <a:ea typeface="+mn-ea"/>
          <a:cs typeface="+mn-cs"/>
        </a:defRPr>
      </a:lvl7pPr>
      <a:lvl8pPr marL="2133920" algn="l" defTabSz="609692" rtl="0" eaLnBrk="1" latinLnBrk="0" hangingPunct="1">
        <a:defRPr sz="1200" kern="1200">
          <a:solidFill>
            <a:schemeClr val="tx1"/>
          </a:solidFill>
          <a:latin typeface="+mn-lt"/>
          <a:ea typeface="+mn-ea"/>
          <a:cs typeface="+mn-cs"/>
        </a:defRPr>
      </a:lvl8pPr>
      <a:lvl9pPr marL="2438766" algn="l" defTabSz="609692"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9F47B-B7C4-4130-827C-7A1695ED3A7D}" type="datetimeFigureOut">
              <a:rPr lang="ru-RU" smtClean="0"/>
              <a:t>14.03.2023</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598D45-C53E-49B7-99BB-B4277F5FEE38}" type="slidenum">
              <a:rPr lang="ru-RU" smtClean="0"/>
              <a:t>‹#›</a:t>
            </a:fld>
            <a:endParaRPr lang="ru-RU"/>
          </a:p>
        </p:txBody>
      </p:sp>
    </p:spTree>
    <p:extLst>
      <p:ext uri="{BB962C8B-B14F-4D97-AF65-F5344CB8AC3E}">
        <p14:creationId xmlns:p14="http://schemas.microsoft.com/office/powerpoint/2010/main" val="228912447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714" r:id="rId9"/>
    <p:sldLayoutId id="2147483696" r:id="rId10"/>
    <p:sldLayoutId id="2147483697" r:id="rId11"/>
    <p:sldLayoutId id="2147483712" r:id="rId12"/>
    <p:sldLayoutId id="2147483698" r:id="rId13"/>
    <p:sldLayoutId id="2147483699" r:id="rId14"/>
    <p:sldLayoutId id="2147483713"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5"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package" Target="../embeddings/Microsoft_PowerPoint_Presentation.pptx"/><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4.emf"/><Relationship Id="rId4" Type="http://schemas.openxmlformats.org/officeDocument/2006/relationships/image" Target="../media/image10.png"/><Relationship Id="rId9" Type="http://schemas.openxmlformats.org/officeDocument/2006/relationships/image" Target="../media/image13.emf"/></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5.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png"/><Relationship Id="rId4" Type="http://schemas.openxmlformats.org/officeDocument/2006/relationships/image" Target="../media/image40.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4.png"/><Relationship Id="rId2" Type="http://schemas.openxmlformats.org/officeDocument/2006/relationships/image" Target="../media/image46.emf"/><Relationship Id="rId1" Type="http://schemas.openxmlformats.org/officeDocument/2006/relationships/slideLayout" Target="../slideLayouts/slideLayout2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www.youtube.com/watch?v=3ZVWe-bwPQ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8.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8.xml"/><Relationship Id="rId5" Type="http://schemas.openxmlformats.org/officeDocument/2006/relationships/image" Target="../media/image4.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8">
            <a:extLst>
              <a:ext uri="{FF2B5EF4-FFF2-40B4-BE49-F238E27FC236}">
                <a16:creationId xmlns:a16="http://schemas.microsoft.com/office/drawing/2014/main" id="{0D41F954-05BD-466F-91F4-E7EC9ECD3590}"/>
              </a:ext>
            </a:extLst>
          </p:cNvPr>
          <p:cNvSpPr/>
          <p:nvPr/>
        </p:nvSpPr>
        <p:spPr>
          <a:xfrm>
            <a:off x="922771" y="5808648"/>
            <a:ext cx="4745020" cy="438582"/>
          </a:xfrm>
          <a:prstGeom prst="rect">
            <a:avLst/>
          </a:prstGeom>
        </p:spPr>
        <p:txBody>
          <a:bodyPr vert="horz" lIns="91440" tIns="45720" rIns="91440" bIns="45720" rtlCol="0" anchor="ctr">
            <a:normAutofit fontScale="97500"/>
          </a:bodyPr>
          <a:lstStyle/>
          <a:p>
            <a:pPr>
              <a:lnSpc>
                <a:spcPct val="90000"/>
              </a:lnSpc>
              <a:spcBef>
                <a:spcPct val="0"/>
              </a:spcBef>
            </a:pPr>
            <a:r>
              <a:rPr lang="en-GB" sz="1200" b="1" dirty="0">
                <a:solidFill>
                  <a:prstClr val="white"/>
                </a:solidFill>
                <a:latin typeface="Segoe UI" panose="020B0502040204020203" pitchFamily="34" charset="0"/>
                <a:cs typeface="Segoe UI" panose="020B0502040204020203" pitchFamily="34" charset="0"/>
              </a:rPr>
              <a:t>2023</a:t>
            </a:r>
            <a:endParaRPr lang="x-none" sz="2500" b="1" dirty="0">
              <a:solidFill>
                <a:prstClr val="white"/>
              </a:solidFill>
              <a:latin typeface="Segoe UI" panose="020B0502040204020203" pitchFamily="34" charset="0"/>
              <a:cs typeface="Segoe UI" panose="020B0502040204020203" pitchFamily="34" charset="0"/>
            </a:endParaRPr>
          </a:p>
        </p:txBody>
      </p:sp>
      <p:sp>
        <p:nvSpPr>
          <p:cNvPr id="2" name="Объект 1"/>
          <p:cNvSpPr>
            <a:spLocks noGrp="1"/>
          </p:cNvSpPr>
          <p:nvPr>
            <p:ph sz="quarter" idx="4294967295"/>
          </p:nvPr>
        </p:nvSpPr>
        <p:spPr>
          <a:xfrm>
            <a:off x="922771" y="2936190"/>
            <a:ext cx="5772727" cy="1311128"/>
          </a:xfrm>
        </p:spPr>
        <p:txBody>
          <a:bodyPr vert="horz" lIns="91440" tIns="45720" rIns="91440" bIns="45720" rtlCol="0" anchor="ctr">
            <a:normAutofit fontScale="97500"/>
          </a:bodyPr>
          <a:lstStyle/>
          <a:p>
            <a:pPr marL="0" indent="0">
              <a:spcBef>
                <a:spcPct val="0"/>
              </a:spcBef>
              <a:buNone/>
            </a:pPr>
            <a:r>
              <a:rPr lang="en-US" sz="4400" b="1" dirty="0">
                <a:solidFill>
                  <a:srgbClr val="00A7FF"/>
                </a:solidFill>
                <a:latin typeface="Segoe UI" panose="020B0502040204020203" pitchFamily="34" charset="0"/>
                <a:cs typeface="Segoe UI" panose="020B0502040204020203" pitchFamily="34" charset="0"/>
              </a:rPr>
              <a:t>MultiBoard RoadMap</a:t>
            </a:r>
            <a:endParaRPr lang="ru-RU" sz="4400" b="1" dirty="0">
              <a:solidFill>
                <a:srgbClr val="00A7FF"/>
              </a:solidFill>
              <a:latin typeface="Segoe UI" panose="020B0502040204020203" pitchFamily="34" charset="0"/>
              <a:cs typeface="Segoe UI" panose="020B0502040204020203" pitchFamily="34" charset="0"/>
            </a:endParaRPr>
          </a:p>
        </p:txBody>
      </p:sp>
      <p:sp>
        <p:nvSpPr>
          <p:cNvPr id="3" name="Объект 2"/>
          <p:cNvSpPr>
            <a:spLocks noGrp="1"/>
          </p:cNvSpPr>
          <p:nvPr>
            <p:ph sz="quarter" idx="4294967295"/>
          </p:nvPr>
        </p:nvSpPr>
        <p:spPr>
          <a:xfrm>
            <a:off x="922771" y="4028027"/>
            <a:ext cx="7562850" cy="438582"/>
          </a:xfrm>
        </p:spPr>
        <p:txBody>
          <a:bodyPr vert="horz" lIns="91440" tIns="45720" rIns="91440" bIns="45720" rtlCol="0" anchor="ctr">
            <a:normAutofit fontScale="97500"/>
          </a:bodyPr>
          <a:lstStyle/>
          <a:p>
            <a:pPr marL="0" indent="0">
              <a:spcBef>
                <a:spcPct val="0"/>
              </a:spcBef>
              <a:buNone/>
            </a:pPr>
            <a:r>
              <a:rPr lang="en-US" sz="2500" b="1" dirty="0">
                <a:solidFill>
                  <a:prstClr val="white"/>
                </a:solidFill>
                <a:latin typeface="Segoe UI" panose="020B0502040204020203" pitchFamily="34" charset="0"/>
                <a:cs typeface="Segoe UI" panose="020B0502040204020203" pitchFamily="34" charset="0"/>
              </a:rPr>
              <a:t>2023’H1</a:t>
            </a:r>
            <a:endParaRPr lang="ru-RU" sz="2500" b="1" dirty="0">
              <a:solidFill>
                <a:prstClr val="whit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1503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Прямоугольник: усеченные противолежащие углы 12">
            <a:extLst>
              <a:ext uri="{FF2B5EF4-FFF2-40B4-BE49-F238E27FC236}">
                <a16:creationId xmlns:a16="http://schemas.microsoft.com/office/drawing/2014/main" id="{740925F7-38A4-4C8B-BB11-93E8F63B2D87}"/>
              </a:ext>
            </a:extLst>
          </p:cNvPr>
          <p:cNvSpPr/>
          <p:nvPr/>
        </p:nvSpPr>
        <p:spPr>
          <a:xfrm>
            <a:off x="575031" y="4576699"/>
            <a:ext cx="3964718" cy="1627330"/>
          </a:xfrm>
          <a:prstGeom prst="snip2DiagRect">
            <a:avLst/>
          </a:prstGeom>
          <a:gradFill flip="none" rotWithShape="1">
            <a:gsLst>
              <a:gs pos="0">
                <a:srgbClr val="00A7FF">
                  <a:shade val="30000"/>
                  <a:satMod val="115000"/>
                </a:srgbClr>
              </a:gs>
              <a:gs pos="50000">
                <a:srgbClr val="00A7FF">
                  <a:shade val="67500"/>
                  <a:satMod val="115000"/>
                </a:srgbClr>
              </a:gs>
              <a:gs pos="100000">
                <a:srgbClr val="00A7F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Объект 3"/>
          <p:cNvSpPr>
            <a:spLocks noGrp="1"/>
          </p:cNvSpPr>
          <p:nvPr>
            <p:ph sz="quarter" idx="4294967295"/>
          </p:nvPr>
        </p:nvSpPr>
        <p:spPr>
          <a:xfrm>
            <a:off x="575031" y="350347"/>
            <a:ext cx="8418498" cy="1043544"/>
          </a:xfrm>
        </p:spPr>
        <p:txBody>
          <a:bodyPr vert="horz" lIns="91440" tIns="45720" rIns="91440" bIns="45720" rtlCol="0" anchor="ctr">
            <a:normAutofit fontScale="97500" lnSpcReduction="10000"/>
          </a:bodyPr>
          <a:lstStyle/>
          <a:p>
            <a:pPr marL="0" indent="0">
              <a:spcBef>
                <a:spcPct val="0"/>
              </a:spcBef>
              <a:buNone/>
            </a:pPr>
            <a:r>
              <a:rPr lang="en-US" sz="3600" b="1" dirty="0">
                <a:solidFill>
                  <a:srgbClr val="00A7FF"/>
                </a:solidFill>
                <a:latin typeface="Segoe UI" panose="020B0502040204020203" pitchFamily="34" charset="0"/>
                <a:cs typeface="Segoe UI" panose="020B0502040204020203" pitchFamily="34" charset="0"/>
              </a:rPr>
              <a:t>PC Windows for Light Series</a:t>
            </a:r>
            <a:r>
              <a:rPr lang="ru-RU" sz="3600" b="1" dirty="0">
                <a:solidFill>
                  <a:srgbClr val="00A7FF"/>
                </a:solidFill>
                <a:latin typeface="Segoe UI" panose="020B0502040204020203" pitchFamily="34" charset="0"/>
                <a:cs typeface="Segoe UI" panose="020B0502040204020203" pitchFamily="34" charset="0"/>
              </a:rPr>
              <a:t> </a:t>
            </a:r>
            <a:endParaRPr lang="en-US" sz="3600" b="1" dirty="0">
              <a:solidFill>
                <a:srgbClr val="00A7FF"/>
              </a:solidFill>
              <a:latin typeface="Segoe UI" panose="020B0502040204020203" pitchFamily="34" charset="0"/>
              <a:cs typeface="Segoe UI" panose="020B0502040204020203" pitchFamily="34" charset="0"/>
            </a:endParaRPr>
          </a:p>
          <a:p>
            <a:pPr marL="0" indent="0">
              <a:spcBef>
                <a:spcPct val="0"/>
              </a:spcBef>
              <a:buNone/>
            </a:pPr>
            <a:r>
              <a:rPr lang="en-US" sz="3600" b="1" dirty="0">
                <a:solidFill>
                  <a:srgbClr val="00A7FF"/>
                </a:solidFill>
                <a:latin typeface="Segoe UI" panose="020B0502040204020203" pitchFamily="34" charset="0"/>
                <a:cs typeface="Segoe UI" panose="020B0502040204020203" pitchFamily="34" charset="0"/>
              </a:rPr>
              <a:t>|</a:t>
            </a:r>
            <a:r>
              <a:rPr lang="ru-RU" sz="3600" b="1" dirty="0">
                <a:solidFill>
                  <a:srgbClr val="00A7FF"/>
                </a:solidFill>
                <a:latin typeface="Segoe UI" panose="020B0502040204020203" pitchFamily="34" charset="0"/>
                <a:cs typeface="Segoe UI" panose="020B0502040204020203" pitchFamily="34" charset="0"/>
              </a:rPr>
              <a:t> </a:t>
            </a:r>
            <a:r>
              <a:rPr lang="en-US" sz="3600" b="1" dirty="0">
                <a:solidFill>
                  <a:srgbClr val="00A7FF"/>
                </a:solidFill>
                <a:latin typeface="Segoe UI" panose="020B0502040204020203" pitchFamily="34" charset="0"/>
                <a:cs typeface="Segoe UI" panose="020B0502040204020203" pitchFamily="34" charset="0"/>
              </a:rPr>
              <a:t>PMB528K001</a:t>
            </a:r>
            <a:r>
              <a:rPr lang="ru-RU" sz="3600" b="1" dirty="0">
                <a:solidFill>
                  <a:srgbClr val="00A7FF"/>
                </a:solidFill>
                <a:latin typeface="Segoe UI" panose="020B0502040204020203" pitchFamily="34" charset="0"/>
                <a:cs typeface="Segoe UI" panose="020B0502040204020203" pitchFamily="34" charset="0"/>
              </a:rPr>
              <a:t> (</a:t>
            </a:r>
            <a:r>
              <a:rPr lang="en-US" sz="3600" b="1" dirty="0">
                <a:solidFill>
                  <a:srgbClr val="00A7FF"/>
                </a:solidFill>
                <a:latin typeface="Segoe UI" panose="020B0502040204020203" pitchFamily="34" charset="0"/>
                <a:cs typeface="Segoe UI" panose="020B0502040204020203" pitchFamily="34" charset="0"/>
              </a:rPr>
              <a:t>EOL)</a:t>
            </a:r>
            <a:endParaRPr lang="ru-RU" sz="3600" b="1" dirty="0">
              <a:solidFill>
                <a:srgbClr val="00A7FF"/>
              </a:solidFill>
              <a:latin typeface="Segoe UI" panose="020B0502040204020203" pitchFamily="34" charset="0"/>
              <a:cs typeface="Segoe UI" panose="020B0502040204020203" pitchFamily="34" charset="0"/>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2164035391"/>
              </p:ext>
            </p:extLst>
          </p:nvPr>
        </p:nvGraphicFramePr>
        <p:xfrm>
          <a:off x="608076" y="4798182"/>
          <a:ext cx="3931673" cy="897600"/>
        </p:xfrm>
        <a:graphic>
          <a:graphicData uri="http://schemas.openxmlformats.org/drawingml/2006/table">
            <a:tbl>
              <a:tblPr firstRow="1" bandRow="1">
                <a:tableStyleId>{2D5ABB26-0587-4C30-8999-92F81FD0307C}</a:tableStyleId>
              </a:tblPr>
              <a:tblGrid>
                <a:gridCol w="1864394">
                  <a:extLst>
                    <a:ext uri="{9D8B030D-6E8A-4147-A177-3AD203B41FA5}">
                      <a16:colId xmlns:a16="http://schemas.microsoft.com/office/drawing/2014/main" val="20000"/>
                    </a:ext>
                  </a:extLst>
                </a:gridCol>
                <a:gridCol w="2067279">
                  <a:extLst>
                    <a:ext uri="{9D8B030D-6E8A-4147-A177-3AD203B41FA5}">
                      <a16:colId xmlns:a16="http://schemas.microsoft.com/office/drawing/2014/main" val="20001"/>
                    </a:ext>
                  </a:extLst>
                </a:gridCol>
              </a:tblGrid>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0"/>
                  </a:ext>
                </a:extLst>
              </a:tr>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1"/>
                  </a:ext>
                </a:extLst>
              </a:tr>
              <a:tr h="144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7"/>
                  </a:ext>
                </a:extLst>
              </a:tr>
              <a:tr h="144000">
                <a:tc>
                  <a:txBody>
                    <a:bodyPr/>
                    <a:lstStyle/>
                    <a:p>
                      <a:pPr algn="l" rtl="0" fontAlgn="b"/>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RDP</a:t>
                      </a:r>
                      <a:r>
                        <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a:t>
                      </a:r>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RRP</a:t>
                      </a:r>
                    </a:p>
                  </a:txBody>
                  <a:tcPr marL="36000" marR="180000" marT="36000" marB="36000" anchor="ctr"/>
                </a:tc>
                <a:tc>
                  <a:txBody>
                    <a:bodyPr/>
                    <a:lstStyle/>
                    <a:p>
                      <a:pPr algn="l" rtl="0" fontAlgn="b"/>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$649 </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$759 USD w/o VAT</a:t>
                      </a:r>
                    </a:p>
                  </a:txBody>
                  <a:tcPr marL="36000" marR="36000" marT="36000" marB="36000" anchor="ctr"/>
                </a:tc>
                <a:extLst>
                  <a:ext uri="{0D108BD9-81ED-4DB2-BD59-A6C34878D82A}">
                    <a16:rowId xmlns:a16="http://schemas.microsoft.com/office/drawing/2014/main" val="10002"/>
                  </a:ext>
                </a:extLst>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val="2852157775"/>
              </p:ext>
            </p:extLst>
          </p:nvPr>
        </p:nvGraphicFramePr>
        <p:xfrm>
          <a:off x="5679467" y="1779642"/>
          <a:ext cx="6170905" cy="2797057"/>
        </p:xfrm>
        <a:graphic>
          <a:graphicData uri="http://schemas.openxmlformats.org/drawingml/2006/table">
            <a:tbl>
              <a:tblPr>
                <a:tableStyleId>{5C22544A-7EE6-4342-B048-85BDC9FD1C3A}</a:tableStyleId>
              </a:tblPr>
              <a:tblGrid>
                <a:gridCol w="2136638">
                  <a:extLst>
                    <a:ext uri="{9D8B030D-6E8A-4147-A177-3AD203B41FA5}">
                      <a16:colId xmlns:a16="http://schemas.microsoft.com/office/drawing/2014/main" val="20000"/>
                    </a:ext>
                  </a:extLst>
                </a:gridCol>
                <a:gridCol w="4034267">
                  <a:extLst>
                    <a:ext uri="{9D8B030D-6E8A-4147-A177-3AD203B41FA5}">
                      <a16:colId xmlns:a16="http://schemas.microsoft.com/office/drawing/2014/main" val="20001"/>
                    </a:ext>
                  </a:extLst>
                </a:gridCol>
              </a:tblGrid>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OS (compatibility)</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Windows 10 Pro (trial)</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6149">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INTERFACES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USB</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3.1 x 2; USB 3.0 x 1; USB 2.0 x 1; RJ45 x 1; HDMI OUT x 1; USB 3.1 Type-C; </a:t>
                      </a:r>
                      <a:r>
                        <a:rPr lang="en-US" sz="1000" u="none" strike="noStrike" kern="1200" baseline="0" dirty="0" err="1">
                          <a:solidFill>
                            <a:srgbClr val="CFD1D3"/>
                          </a:solidFill>
                          <a:effectLst/>
                          <a:latin typeface="Segoe UI" panose="020B0502040204020203" pitchFamily="34" charset="0"/>
                          <a:ea typeface="+mn-ea"/>
                          <a:cs typeface="Segoe UI" panose="020B0502040204020203" pitchFamily="34" charset="0"/>
                        </a:rPr>
                        <a:t>Mic</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3.5mm x 1; </a:t>
                      </a:r>
                      <a:r>
                        <a:rPr lang="en-US" sz="1000" u="none" strike="noStrike" kern="1200" baseline="0" dirty="0" err="1">
                          <a:solidFill>
                            <a:srgbClr val="CFD1D3"/>
                          </a:solidFill>
                          <a:effectLst/>
                          <a:latin typeface="Segoe UI" panose="020B0502040204020203" pitchFamily="34" charset="0"/>
                          <a:ea typeface="+mn-ea"/>
                          <a:cs typeface="Segoe UI" panose="020B0502040204020203" pitchFamily="34" charset="0"/>
                        </a:rPr>
                        <a:t>WiFi</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802.11 (ac) 2.4GHz &amp; 5GHz, TPM2.0 support</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99696">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CPU / RAM / ROM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Intel® Comet Lake-U CPU i5 1021</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U 10th Gen ; RAM 8GB; SSD 256GB;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749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GRAPHIC</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Intel® HD Graphics 6 series</a:t>
                      </a:r>
                      <a:endParaRPr lang="pt-BR"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749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SPECS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80</a:t>
                      </a:r>
                      <a:r>
                        <a:rPr lang="pt-BR" sz="1000" u="none" strike="noStrike" kern="1200" baseline="0" dirty="0">
                          <a:solidFill>
                            <a:srgbClr val="CFD1D3"/>
                          </a:solidFill>
                          <a:effectLst/>
                          <a:latin typeface="Segoe UI" panose="020B0502040204020203" pitchFamily="34" charset="0"/>
                          <a:ea typeface="+mn-ea"/>
                          <a:cs typeface="Segoe UI" panose="020B0502040204020203" pitchFamily="34" charset="0"/>
                        </a:rPr>
                        <a:t> pin connector; </a:t>
                      </a:r>
                      <a:endParaRPr lang="pt-BR"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23862">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OVERALL/STANDBY POWER CONSUMPTION</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60W / ≤</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.83W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3053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DIMENSIONS / D. (PACK) L*H*W, MM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119 x 30 x 180 mm / TBC</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NET / SHIPPING WEIGHT, KG</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0.7</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0.8</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39225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Mozabook Classroom, </a:t>
                      </a:r>
                      <a:r>
                        <a:rPr lang="en-US" sz="1000" b="1" u="none" strike="noStrike" kern="1200" dirty="0" err="1">
                          <a:solidFill>
                            <a:srgbClr val="CFD1D3"/>
                          </a:solidFill>
                          <a:effectLst/>
                          <a:latin typeface="Segoe UI" panose="020B0502040204020203" pitchFamily="34" charset="0"/>
                          <a:ea typeface="+mn-ea"/>
                          <a:cs typeface="Segoe UI" panose="020B0502040204020203" pitchFamily="34" charset="0"/>
                        </a:rPr>
                        <a:t>mClass</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b="1" u="none" strike="noStrike" kern="1200" dirty="0" err="1">
                          <a:solidFill>
                            <a:srgbClr val="CFD1D3"/>
                          </a:solidFill>
                          <a:effectLst/>
                          <a:latin typeface="Segoe UI" panose="020B0502040204020203" pitchFamily="34" charset="0"/>
                          <a:ea typeface="+mn-ea"/>
                          <a:cs typeface="Segoe UI" panose="020B0502040204020203" pitchFamily="34" charset="0"/>
                        </a:rPr>
                        <a:t>OfficeSuite</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pic>
        <p:nvPicPr>
          <p:cNvPr id="7" name="Рисунок 6" descr="1.jpg"/>
          <p:cNvPicPr>
            <a:picLocks noChangeAspect="1"/>
          </p:cNvPicPr>
          <p:nvPr/>
        </p:nvPicPr>
        <p:blipFill>
          <a:blip r:embed="rId2" cstate="print"/>
          <a:srcRect t="48668"/>
          <a:stretch>
            <a:fillRect/>
          </a:stretch>
        </p:blipFill>
        <p:spPr>
          <a:xfrm>
            <a:off x="575031" y="2614741"/>
            <a:ext cx="4392551" cy="603021"/>
          </a:xfrm>
          <a:prstGeom prst="rect">
            <a:avLst/>
          </a:prstGeom>
        </p:spPr>
      </p:pic>
      <p:pic>
        <p:nvPicPr>
          <p:cNvPr id="12" name="Рисунок 11">
            <a:extLst>
              <a:ext uri="{FF2B5EF4-FFF2-40B4-BE49-F238E27FC236}">
                <a16:creationId xmlns:a16="http://schemas.microsoft.com/office/drawing/2014/main" id="{CD3CC102-C1FD-4DCA-82DF-B082A4716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147296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rotWithShape="1">
          <a:blip r:embed="rId2" cstate="print">
            <a:extLst>
              <a:ext uri="{28A0092B-C50C-407E-A947-70E740481C1C}">
                <a14:useLocalDpi xmlns:a14="http://schemas.microsoft.com/office/drawing/2010/main" val="0"/>
              </a:ext>
            </a:extLst>
          </a:blip>
          <a:srcRect t="3281" b="3462"/>
          <a:stretch/>
        </p:blipFill>
        <p:spPr>
          <a:xfrm>
            <a:off x="0" y="0"/>
            <a:ext cx="12192000" cy="6862439"/>
          </a:xfrm>
          <a:prstGeom prst="rect">
            <a:avLst/>
          </a:prstGeom>
        </p:spPr>
      </p:pic>
      <p:sp>
        <p:nvSpPr>
          <p:cNvPr id="6" name="Заголовок 3"/>
          <p:cNvSpPr txBox="1">
            <a:spLocks/>
          </p:cNvSpPr>
          <p:nvPr/>
        </p:nvSpPr>
        <p:spPr>
          <a:xfrm>
            <a:off x="700812" y="5603349"/>
            <a:ext cx="3183885" cy="646331"/>
          </a:xfrm>
          <a:prstGeom prst="rect">
            <a:avLst/>
          </a:prstGeom>
        </p:spPr>
        <p:txBody>
          <a:bodyPr vert="horz" wrap="none" lIns="91440" tIns="45720" rIns="91440" bIns="45720" rtlCol="0" anchor="ctr">
            <a:spAutoFit/>
          </a:bodyPr>
          <a:lstStyle>
            <a:lvl1pPr>
              <a:spcBef>
                <a:spcPct val="0"/>
              </a:spcBef>
              <a:buNone/>
              <a:defRPr sz="3600">
                <a:solidFill>
                  <a:srgbClr val="ACB0B4"/>
                </a:solidFill>
                <a:latin typeface="Segoe UI" panose="020B0502040204020203" pitchFamily="34" charset="0"/>
                <a:ea typeface="Verdana" panose="020B0604030504040204" pitchFamily="34" charset="0"/>
                <a:cs typeface="Segoe UI" panose="020B0502040204020203" pitchFamily="34" charset="0"/>
              </a:defRPr>
            </a:lvl1pPr>
          </a:lstStyle>
          <a:p>
            <a:r>
              <a:rPr lang="en-US" b="1" dirty="0">
                <a:solidFill>
                  <a:srgbClr val="484F56"/>
                </a:solidFill>
              </a:rPr>
              <a:t>PRIME SERIES</a:t>
            </a:r>
            <a:endParaRPr lang="ru-RU" b="1" dirty="0">
              <a:solidFill>
                <a:srgbClr val="484F56"/>
              </a:solidFill>
            </a:endParaRPr>
          </a:p>
        </p:txBody>
      </p:sp>
      <p:pic>
        <p:nvPicPr>
          <p:cNvPr id="12" name="Рисунок 11">
            <a:extLst>
              <a:ext uri="{FF2B5EF4-FFF2-40B4-BE49-F238E27FC236}">
                <a16:creationId xmlns:a16="http://schemas.microsoft.com/office/drawing/2014/main" id="{0738FA49-69E9-4F6B-98C9-B708DA4065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32250" y="550373"/>
            <a:ext cx="1310493" cy="479774"/>
          </a:xfrm>
          <a:prstGeom prst="rect">
            <a:avLst/>
          </a:prstGeom>
        </p:spPr>
      </p:pic>
    </p:spTree>
    <p:extLst>
      <p:ext uri="{BB962C8B-B14F-4D97-AF65-F5344CB8AC3E}">
        <p14:creationId xmlns:p14="http://schemas.microsoft.com/office/powerpoint/2010/main" val="4293384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усеченные противолежащие углы 10">
            <a:extLst>
              <a:ext uri="{FF2B5EF4-FFF2-40B4-BE49-F238E27FC236}">
                <a16:creationId xmlns:a16="http://schemas.microsoft.com/office/drawing/2014/main" id="{429EAEF3-6CEF-4CEC-AECB-2141246DF436}"/>
              </a:ext>
            </a:extLst>
          </p:cNvPr>
          <p:cNvSpPr/>
          <p:nvPr/>
        </p:nvSpPr>
        <p:spPr>
          <a:xfrm>
            <a:off x="237772" y="4527439"/>
            <a:ext cx="4334227" cy="2121111"/>
          </a:xfrm>
          <a:prstGeom prst="snip2DiagRect">
            <a:avLst/>
          </a:prstGeom>
          <a:gradFill flip="none" rotWithShape="1">
            <a:gsLst>
              <a:gs pos="0">
                <a:srgbClr val="00A7FF">
                  <a:shade val="30000"/>
                  <a:satMod val="115000"/>
                </a:srgbClr>
              </a:gs>
              <a:gs pos="50000">
                <a:srgbClr val="00A7FF">
                  <a:shade val="67500"/>
                  <a:satMod val="115000"/>
                </a:srgbClr>
              </a:gs>
              <a:gs pos="100000">
                <a:srgbClr val="00A7F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Рисунок 2"/>
          <p:cNvPicPr>
            <a:picLocks noChangeAspect="1"/>
          </p:cNvPicPr>
          <p:nvPr/>
        </p:nvPicPr>
        <p:blipFill rotWithShape="1">
          <a:blip r:embed="rId2" cstate="print">
            <a:extLst>
              <a:ext uri="{28A0092B-C50C-407E-A947-70E740481C1C}">
                <a14:useLocalDpi xmlns:a14="http://schemas.microsoft.com/office/drawing/2010/main" val="0"/>
              </a:ext>
            </a:extLst>
          </a:blip>
          <a:srcRect t="9611"/>
          <a:stretch/>
        </p:blipFill>
        <p:spPr>
          <a:xfrm>
            <a:off x="237773" y="1011887"/>
            <a:ext cx="4474482" cy="3177780"/>
          </a:xfrm>
          <a:prstGeom prst="roundRect">
            <a:avLst>
              <a:gd name="adj" fmla="val 4202"/>
            </a:avLst>
          </a:prstGeom>
          <a:ln>
            <a:noFill/>
          </a:ln>
        </p:spPr>
      </p:pic>
      <p:sp>
        <p:nvSpPr>
          <p:cNvPr id="4" name="Объект 3"/>
          <p:cNvSpPr>
            <a:spLocks noGrp="1"/>
          </p:cNvSpPr>
          <p:nvPr>
            <p:ph sz="quarter" idx="4294967295"/>
          </p:nvPr>
        </p:nvSpPr>
        <p:spPr>
          <a:xfrm>
            <a:off x="462988" y="248590"/>
            <a:ext cx="7511969" cy="660400"/>
          </a:xfrm>
        </p:spPr>
        <p:txBody>
          <a:bodyPr vert="horz" lIns="91440" tIns="45720" rIns="91440" bIns="45720" rtlCol="0" anchor="ctr">
            <a:normAutofit fontScale="97500"/>
          </a:bodyPr>
          <a:lstStyle/>
          <a:p>
            <a:pPr marL="0">
              <a:spcBef>
                <a:spcPct val="0"/>
              </a:spcBef>
              <a:buNone/>
            </a:pPr>
            <a:r>
              <a:rPr lang="en-US" sz="3400" b="1" dirty="0">
                <a:solidFill>
                  <a:srgbClr val="00A7FF"/>
                </a:solidFill>
                <a:latin typeface="Segoe UI" panose="020B0502040204020203" pitchFamily="34" charset="0"/>
                <a:cs typeface="Segoe UI" panose="020B0502040204020203" pitchFamily="34" charset="0"/>
              </a:rPr>
              <a:t>PMB528L653| </a:t>
            </a:r>
            <a:r>
              <a:rPr lang="ru-RU" sz="3400" b="1" dirty="0">
                <a:solidFill>
                  <a:srgbClr val="00A7FF"/>
                </a:solidFill>
                <a:latin typeface="Segoe UI" panose="020B0502040204020203" pitchFamily="34" charset="0"/>
                <a:cs typeface="Segoe UI" panose="020B0502040204020203" pitchFamily="34" charset="0"/>
              </a:rPr>
              <a:t>6</a:t>
            </a:r>
            <a:r>
              <a:rPr lang="en-US" sz="3400" b="1" dirty="0">
                <a:solidFill>
                  <a:srgbClr val="00A7FF"/>
                </a:solidFill>
                <a:latin typeface="Segoe UI" panose="020B0502040204020203" pitchFamily="34" charset="0"/>
                <a:cs typeface="Segoe UI" panose="020B0502040204020203" pitchFamily="34" charset="0"/>
              </a:rPr>
              <a:t>5” (Prime Series)</a:t>
            </a:r>
            <a:endParaRPr lang="ru-RU" sz="3400" b="1" dirty="0">
              <a:solidFill>
                <a:srgbClr val="00A7FF"/>
              </a:solidFill>
              <a:latin typeface="Segoe UI" panose="020B0502040204020203" pitchFamily="34" charset="0"/>
              <a:cs typeface="Segoe UI" panose="020B0502040204020203" pitchFamily="34" charset="0"/>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4085977496"/>
              </p:ext>
            </p:extLst>
          </p:nvPr>
        </p:nvGraphicFramePr>
        <p:xfrm>
          <a:off x="331461" y="4615510"/>
          <a:ext cx="4147942" cy="1795200"/>
        </p:xfrm>
        <a:graphic>
          <a:graphicData uri="http://schemas.openxmlformats.org/drawingml/2006/table">
            <a:tbl>
              <a:tblPr firstRow="1" bandRow="1">
                <a:tableStyleId>{2D5ABB26-0587-4C30-8999-92F81FD0307C}</a:tableStyleId>
              </a:tblPr>
              <a:tblGrid>
                <a:gridCol w="2120077">
                  <a:extLst>
                    <a:ext uri="{9D8B030D-6E8A-4147-A177-3AD203B41FA5}">
                      <a16:colId xmlns:a16="http://schemas.microsoft.com/office/drawing/2014/main" val="20000"/>
                    </a:ext>
                  </a:extLst>
                </a:gridCol>
                <a:gridCol w="2027865">
                  <a:extLst>
                    <a:ext uri="{9D8B030D-6E8A-4147-A177-3AD203B41FA5}">
                      <a16:colId xmlns:a16="http://schemas.microsoft.com/office/drawing/2014/main" val="20001"/>
                    </a:ext>
                  </a:extLst>
                </a:gridCol>
              </a:tblGrid>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0"/>
                  </a:ext>
                </a:extLst>
              </a:tr>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1"/>
                  </a:ext>
                </a:extLst>
              </a:tr>
              <a:tr h="144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7"/>
                  </a:ext>
                </a:extLst>
              </a:tr>
              <a:tr h="144000">
                <a:tc>
                  <a:txBody>
                    <a:bodyPr/>
                    <a:lstStyle/>
                    <a:p>
                      <a:pPr algn="l" rtl="0" fontAlgn="b"/>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RDP</a:t>
                      </a:r>
                      <a:r>
                        <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a:t>
                      </a:r>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RRP</a:t>
                      </a:r>
                    </a:p>
                  </a:txBody>
                  <a:tcPr marL="36000" marR="180000" marT="36000" marB="36000" anchor="ctr"/>
                </a:tc>
                <a:tc>
                  <a:txBody>
                    <a:bodyPr/>
                    <a:lstStyle/>
                    <a:p>
                      <a:pPr algn="l" rtl="0" fontAlgn="b"/>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839 </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$3499 USD w/o VAT</a:t>
                      </a:r>
                    </a:p>
                  </a:txBody>
                  <a:tcPr marL="36000" marR="36000" marT="36000" marB="36000" anchor="ctr"/>
                </a:tc>
                <a:extLst>
                  <a:ext uri="{0D108BD9-81ED-4DB2-BD59-A6C34878D82A}">
                    <a16:rowId xmlns:a16="http://schemas.microsoft.com/office/drawing/2014/main" val="10002"/>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Production lead time</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eaLnBrk="1" hangingPunct="1">
                        <a:spcBef>
                          <a:spcPct val="0"/>
                        </a:spcBef>
                        <a:buFontTx/>
                        <a:buNone/>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 months </a:t>
                      </a:r>
                    </a:p>
                  </a:txBody>
                  <a:tcPr marL="36000" marR="36000" marT="36000" marB="36000" anchor="ctr"/>
                </a:tc>
                <a:extLst>
                  <a:ext uri="{0D108BD9-81ED-4DB2-BD59-A6C34878D82A}">
                    <a16:rowId xmlns:a16="http://schemas.microsoft.com/office/drawing/2014/main" val="10003"/>
                  </a:ext>
                </a:extLst>
              </a:tr>
              <a:tr h="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Plus delivery </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train – 3 weeks, sea – 6 weeks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4"/>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One model MOQ</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50 pcs from all subs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5"/>
                  </a:ext>
                </a:extLst>
              </a:tr>
              <a:tr h="144000">
                <a:tc gridSpan="2">
                  <a:txBody>
                    <a:bodyPr/>
                    <a:lstStyle/>
                    <a:p>
                      <a:pPr algn="ctr" eaLnBrk="1" hangingPunct="1">
                        <a:spcBef>
                          <a:spcPct val="0"/>
                        </a:spcBef>
                        <a:buFontTx/>
                        <a:buNone/>
                      </a:pPr>
                      <a:r>
                        <a:rPr lang="en-US" alt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Orders based on commitment from all subs </a:t>
                      </a:r>
                    </a:p>
                  </a:txBody>
                  <a:tcPr marL="36000" marR="36000" marT="36000" marB="36000" anchor="ctr"/>
                </a:tc>
                <a:tc hMerge="1">
                  <a:txBody>
                    <a:bodyPr/>
                    <a:lstStyle/>
                    <a:p>
                      <a:endParaRPr lang="ru-RU" dirty="0"/>
                    </a:p>
                  </a:txBody>
                  <a:tcPr/>
                </a:tc>
                <a:extLst>
                  <a:ext uri="{0D108BD9-81ED-4DB2-BD59-A6C34878D82A}">
                    <a16:rowId xmlns:a16="http://schemas.microsoft.com/office/drawing/2014/main" val="10006"/>
                  </a:ext>
                </a:extLst>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val="3562100347"/>
              </p:ext>
            </p:extLst>
          </p:nvPr>
        </p:nvGraphicFramePr>
        <p:xfrm>
          <a:off x="4842098" y="908990"/>
          <a:ext cx="7179303" cy="5465545"/>
        </p:xfrm>
        <a:graphic>
          <a:graphicData uri="http://schemas.openxmlformats.org/drawingml/2006/table">
            <a:tbl>
              <a:tblPr>
                <a:tableStyleId>{5C22544A-7EE6-4342-B048-85BDC9FD1C3A}</a:tableStyleId>
              </a:tblPr>
              <a:tblGrid>
                <a:gridCol w="2260495">
                  <a:extLst>
                    <a:ext uri="{9D8B030D-6E8A-4147-A177-3AD203B41FA5}">
                      <a16:colId xmlns:a16="http://schemas.microsoft.com/office/drawing/2014/main" val="20000"/>
                    </a:ext>
                  </a:extLst>
                </a:gridCol>
                <a:gridCol w="4918808">
                  <a:extLst>
                    <a:ext uri="{9D8B030D-6E8A-4147-A177-3AD203B41FA5}">
                      <a16:colId xmlns:a16="http://schemas.microsoft.com/office/drawing/2014/main" val="20001"/>
                    </a:ext>
                  </a:extLst>
                </a:gridCol>
              </a:tblGrid>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65‘’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UHD</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3840×2160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3mm tempered glass, </a:t>
                      </a:r>
                    </a:p>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IR touch 10 points writing,</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20 points touch</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OS</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Windows </a:t>
                      </a:r>
                      <a:r>
                        <a:rPr lang="ru-RU" sz="1000" b="1" u="none" strike="noStrike" kern="1200" dirty="0">
                          <a:solidFill>
                            <a:srgbClr val="CFD1D3"/>
                          </a:solidFill>
                          <a:effectLst/>
                          <a:latin typeface="Segoe UI" panose="020B0502040204020203" pitchFamily="34" charset="0"/>
                          <a:ea typeface="+mn-ea"/>
                          <a:cs typeface="Segoe UI" panose="020B0502040204020203" pitchFamily="34" charset="0"/>
                        </a:rPr>
                        <a:t>10</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 Pro (official license injected)</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RESPONSE 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8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ms</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94772">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BRIGHTNESS / CONTRAST</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400 cd/m2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orig</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LCD) / 3700:1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dyn</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REFRESHING FREQUENCY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60Hz</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LIFETIME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30 000 hours</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 INTERFACES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HDMI IN x 3; USB 2.0 x 1; USB 3.0 x 4 (incl 2 in front); USB Type C x 1; Touch Port x 2; VGA IN x 1; AUDIO</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IN x 1; AUDIO OUT x 1; RS232 x 1; RJ45 IN x 1; RJ45 OUT x 1;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Integrated Light Sensor</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WINDOWS PC</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Intel® Core™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i5 (10th gen CPU 10500, 3.1GHz)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8GB</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D</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DR4 / 256</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GB SSD</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GRAPHIC CARD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Independent Graphic</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Card GTX1050Ti</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ONBOARD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16W</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x 2</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PC INTERFACES </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USB 3.1 x 1; USB 3.0 x 4; USB 2.0 x 2; MIC x 1; RJ45 x 1; HDMI OUT</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x 1; DP OUT x 1; </a:t>
                      </a:r>
                      <a:r>
                        <a:rPr lang="en-US" sz="1000" u="none" strike="noStrike" kern="1200" baseline="0" dirty="0" err="1">
                          <a:solidFill>
                            <a:srgbClr val="CFD1D3"/>
                          </a:solidFill>
                          <a:effectLst/>
                          <a:latin typeface="Segoe UI" panose="020B0502040204020203" pitchFamily="34" charset="0"/>
                          <a:ea typeface="+mn-ea"/>
                          <a:cs typeface="Segoe UI" panose="020B0502040204020203" pitchFamily="34" charset="0"/>
                        </a:rPr>
                        <a:t>WiFi</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(2.4 &amp; 5 GHz); Kensington Lock x 1; AUDIO OUT x 1; </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TYPE / OS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Android 9.0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(limited)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SPECS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0" u="none" strike="noStrike" kern="1200" dirty="0">
                          <a:solidFill>
                            <a:srgbClr val="CFD1D3"/>
                          </a:solidFill>
                          <a:effectLst/>
                          <a:latin typeface="Segoe UI" panose="020B0502040204020203" pitchFamily="34" charset="0"/>
                          <a:ea typeface="+mn-ea"/>
                          <a:cs typeface="Segoe UI" panose="020B0502040204020203" pitchFamily="34" charset="0"/>
                        </a:rPr>
                        <a:t>CPU</a:t>
                      </a:r>
                      <a:r>
                        <a:rPr lang="en-US" sz="1000" b="0"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pt-BR" sz="1000" b="0" u="none" strike="noStrike" kern="1200" dirty="0">
                          <a:solidFill>
                            <a:srgbClr val="CFD1D3"/>
                          </a:solidFill>
                          <a:effectLst/>
                          <a:latin typeface="Segoe UI" panose="020B0502040204020203" pitchFamily="34" charset="0"/>
                          <a:ea typeface="+mn-ea"/>
                          <a:cs typeface="Segoe UI" panose="020B0502040204020203" pitchFamily="34" charset="0"/>
                        </a:rPr>
                        <a:t>ARM Cortex A73 </a:t>
                      </a:r>
                      <a:r>
                        <a:rPr lang="en-US" sz="1000" b="0" u="none" strike="noStrike" kern="1200" dirty="0">
                          <a:solidFill>
                            <a:srgbClr val="CFD1D3"/>
                          </a:solidFill>
                          <a:effectLst/>
                          <a:latin typeface="Segoe UI" panose="020B0502040204020203" pitchFamily="34" charset="0"/>
                          <a:ea typeface="+mn-ea"/>
                          <a:cs typeface="Segoe UI" panose="020B0502040204020203" pitchFamily="34" charset="0"/>
                        </a:rPr>
                        <a:t>x 4 </a:t>
                      </a:r>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 RAM 4GB / ROM 32GB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OVERALL/STANDBY POWER CONSUMPTION</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450W / ≤0.5W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DIMENSIONS / D. (PACK) L*H*W, MM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1488*897*86 / 1628*208*1005 mm</a:t>
                      </a:r>
                    </a:p>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Metal</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Back cover</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NET / SHIPPING WEIGHT, KG</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est. 38</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48.5</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Apps for education, conference and meetings</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58294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IN THE BOX</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QSG, AC power cable, remote control,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6 Writing Pens (incl 2 Pens for writing double colors in parallel) &amp; One Multi Pen</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USB Touch/HDMI cables, USB-driver stick, Warranty Card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8" name="Рисунок 7">
            <a:extLst>
              <a:ext uri="{FF2B5EF4-FFF2-40B4-BE49-F238E27FC236}">
                <a16:creationId xmlns:a16="http://schemas.microsoft.com/office/drawing/2014/main" id="{C6F74380-A65B-4B1B-9C8F-6B6C8E11E9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548649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усеченные противолежащие углы 10">
            <a:extLst>
              <a:ext uri="{FF2B5EF4-FFF2-40B4-BE49-F238E27FC236}">
                <a16:creationId xmlns:a16="http://schemas.microsoft.com/office/drawing/2014/main" id="{6D73E5B3-E2D5-48B5-9CF5-37E1EC088929}"/>
              </a:ext>
            </a:extLst>
          </p:cNvPr>
          <p:cNvSpPr/>
          <p:nvPr/>
        </p:nvSpPr>
        <p:spPr>
          <a:xfrm>
            <a:off x="307222" y="4527439"/>
            <a:ext cx="4334227" cy="2121111"/>
          </a:xfrm>
          <a:prstGeom prst="snip2DiagRect">
            <a:avLst/>
          </a:prstGeom>
          <a:gradFill flip="none" rotWithShape="1">
            <a:gsLst>
              <a:gs pos="0">
                <a:srgbClr val="00A7FF">
                  <a:shade val="30000"/>
                  <a:satMod val="115000"/>
                </a:srgbClr>
              </a:gs>
              <a:gs pos="50000">
                <a:srgbClr val="00A7FF">
                  <a:shade val="67500"/>
                  <a:satMod val="115000"/>
                </a:srgbClr>
              </a:gs>
              <a:gs pos="100000">
                <a:srgbClr val="00A7F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Объект 3"/>
          <p:cNvSpPr>
            <a:spLocks noGrp="1"/>
          </p:cNvSpPr>
          <p:nvPr>
            <p:ph sz="quarter" idx="4294967295"/>
          </p:nvPr>
        </p:nvSpPr>
        <p:spPr>
          <a:xfrm>
            <a:off x="518087" y="318686"/>
            <a:ext cx="8058754" cy="660400"/>
          </a:xfrm>
        </p:spPr>
        <p:txBody>
          <a:bodyPr vert="horz" lIns="91440" tIns="45720" rIns="91440" bIns="45720" rtlCol="0" anchor="ctr">
            <a:normAutofit fontScale="97500"/>
          </a:bodyPr>
          <a:lstStyle/>
          <a:p>
            <a:pPr marL="0">
              <a:spcBef>
                <a:spcPct val="0"/>
              </a:spcBef>
              <a:buNone/>
            </a:pPr>
            <a:r>
              <a:rPr lang="en-US" sz="3300" b="1" dirty="0">
                <a:solidFill>
                  <a:srgbClr val="00A7FF"/>
                </a:solidFill>
                <a:latin typeface="Segoe UI" panose="020B0502040204020203" pitchFamily="34" charset="0"/>
                <a:cs typeface="Segoe UI" panose="020B0502040204020203" pitchFamily="34" charset="0"/>
              </a:rPr>
              <a:t>PMB728L753| 75” (Prime Series) </a:t>
            </a:r>
            <a:endParaRPr lang="ru-RU" sz="3300" b="1" dirty="0">
              <a:solidFill>
                <a:srgbClr val="00A7FF"/>
              </a:solidFill>
              <a:latin typeface="Segoe UI" panose="020B0502040204020203" pitchFamily="34" charset="0"/>
              <a:cs typeface="Segoe UI" panose="020B0502040204020203" pitchFamily="34" charset="0"/>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2082880830"/>
              </p:ext>
            </p:extLst>
          </p:nvPr>
        </p:nvGraphicFramePr>
        <p:xfrm>
          <a:off x="588809" y="4614194"/>
          <a:ext cx="3771051" cy="1795200"/>
        </p:xfrm>
        <a:graphic>
          <a:graphicData uri="http://schemas.openxmlformats.org/drawingml/2006/table">
            <a:tbl>
              <a:tblPr firstRow="1" bandRow="1">
                <a:tableStyleId>{2D5ABB26-0587-4C30-8999-92F81FD0307C}</a:tableStyleId>
              </a:tblPr>
              <a:tblGrid>
                <a:gridCol w="1927442">
                  <a:extLst>
                    <a:ext uri="{9D8B030D-6E8A-4147-A177-3AD203B41FA5}">
                      <a16:colId xmlns:a16="http://schemas.microsoft.com/office/drawing/2014/main" val="20000"/>
                    </a:ext>
                  </a:extLst>
                </a:gridCol>
                <a:gridCol w="1843609">
                  <a:extLst>
                    <a:ext uri="{9D8B030D-6E8A-4147-A177-3AD203B41FA5}">
                      <a16:colId xmlns:a16="http://schemas.microsoft.com/office/drawing/2014/main" val="20001"/>
                    </a:ext>
                  </a:extLst>
                </a:gridCol>
              </a:tblGrid>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0"/>
                  </a:ext>
                </a:extLst>
              </a:tr>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1"/>
                  </a:ext>
                </a:extLst>
              </a:tr>
              <a:tr h="144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7"/>
                  </a:ext>
                </a:extLst>
              </a:tr>
              <a:tr h="144000">
                <a:tc>
                  <a:txBody>
                    <a:bodyPr/>
                    <a:lstStyle/>
                    <a:p>
                      <a:pPr algn="l" rtl="0" fontAlgn="b"/>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RDP</a:t>
                      </a:r>
                      <a:r>
                        <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a:t>
                      </a:r>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RRP</a:t>
                      </a:r>
                    </a:p>
                  </a:txBody>
                  <a:tcPr marL="36000" marR="180000" marT="36000" marB="36000" anchor="ctr"/>
                </a:tc>
                <a:tc>
                  <a:txBody>
                    <a:bodyPr/>
                    <a:lstStyle/>
                    <a:p>
                      <a:pPr algn="l" rtl="0" fontAlgn="b"/>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$3799 </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$4699 USD w/o VAT</a:t>
                      </a:r>
                    </a:p>
                  </a:txBody>
                  <a:tcPr marL="36000" marR="36000" marT="36000" marB="36000" anchor="ctr"/>
                </a:tc>
                <a:extLst>
                  <a:ext uri="{0D108BD9-81ED-4DB2-BD59-A6C34878D82A}">
                    <a16:rowId xmlns:a16="http://schemas.microsoft.com/office/drawing/2014/main" val="10002"/>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Production lead time</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eaLnBrk="1" hangingPunct="1">
                        <a:spcBef>
                          <a:spcPct val="0"/>
                        </a:spcBef>
                        <a:buFontTx/>
                        <a:buNone/>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 months </a:t>
                      </a:r>
                    </a:p>
                  </a:txBody>
                  <a:tcPr marL="36000" marR="36000" marT="36000" marB="36000" anchor="ctr"/>
                </a:tc>
                <a:extLst>
                  <a:ext uri="{0D108BD9-81ED-4DB2-BD59-A6C34878D82A}">
                    <a16:rowId xmlns:a16="http://schemas.microsoft.com/office/drawing/2014/main" val="10003"/>
                  </a:ext>
                </a:extLst>
              </a:tr>
              <a:tr h="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Plus delivery </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train – 3 weeks, sea – 6 weeks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4"/>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One model MOQ</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50 pcs from all subs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5"/>
                  </a:ext>
                </a:extLst>
              </a:tr>
              <a:tr h="144000">
                <a:tc gridSpan="2">
                  <a:txBody>
                    <a:bodyPr/>
                    <a:lstStyle/>
                    <a:p>
                      <a:pPr algn="ctr" eaLnBrk="1" hangingPunct="1">
                        <a:spcBef>
                          <a:spcPct val="0"/>
                        </a:spcBef>
                        <a:buFontTx/>
                        <a:buNone/>
                      </a:pPr>
                      <a:r>
                        <a:rPr lang="en-US" alt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Orders based on commitment from all subs </a:t>
                      </a:r>
                    </a:p>
                  </a:txBody>
                  <a:tcPr marL="36000" marR="36000" marT="36000" marB="36000" anchor="ctr"/>
                </a:tc>
                <a:tc hMerge="1">
                  <a:txBody>
                    <a:bodyPr/>
                    <a:lstStyle/>
                    <a:p>
                      <a:endParaRPr lang="ru-RU" dirty="0"/>
                    </a:p>
                  </a:txBody>
                  <a:tcPr/>
                </a:tc>
                <a:extLst>
                  <a:ext uri="{0D108BD9-81ED-4DB2-BD59-A6C34878D82A}">
                    <a16:rowId xmlns:a16="http://schemas.microsoft.com/office/drawing/2014/main" val="10006"/>
                  </a:ext>
                </a:extLst>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val="2566124846"/>
              </p:ext>
            </p:extLst>
          </p:nvPr>
        </p:nvGraphicFramePr>
        <p:xfrm>
          <a:off x="4846220" y="1130921"/>
          <a:ext cx="7179303" cy="5400350"/>
        </p:xfrm>
        <a:graphic>
          <a:graphicData uri="http://schemas.openxmlformats.org/drawingml/2006/table">
            <a:tbl>
              <a:tblPr>
                <a:tableStyleId>{5C22544A-7EE6-4342-B048-85BDC9FD1C3A}</a:tableStyleId>
              </a:tblPr>
              <a:tblGrid>
                <a:gridCol w="2260495">
                  <a:extLst>
                    <a:ext uri="{9D8B030D-6E8A-4147-A177-3AD203B41FA5}">
                      <a16:colId xmlns:a16="http://schemas.microsoft.com/office/drawing/2014/main" val="20000"/>
                    </a:ext>
                  </a:extLst>
                </a:gridCol>
                <a:gridCol w="4918808">
                  <a:extLst>
                    <a:ext uri="{9D8B030D-6E8A-4147-A177-3AD203B41FA5}">
                      <a16:colId xmlns:a16="http://schemas.microsoft.com/office/drawing/2014/main" val="20001"/>
                    </a:ext>
                  </a:extLst>
                </a:gridCol>
              </a:tblGrid>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75‘’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UHD</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3840×2160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3mm tempered glass </a:t>
                      </a:r>
                    </a:p>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IR touch 10 points writing,</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20 points touch</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OS</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Windows </a:t>
                      </a:r>
                      <a:r>
                        <a:rPr lang="ru-RU" sz="1000" b="1" u="none" strike="noStrike" kern="1200" dirty="0">
                          <a:solidFill>
                            <a:srgbClr val="CFD1D3"/>
                          </a:solidFill>
                          <a:effectLst/>
                          <a:latin typeface="Segoe UI" panose="020B0502040204020203" pitchFamily="34" charset="0"/>
                          <a:ea typeface="+mn-ea"/>
                          <a:cs typeface="Segoe UI" panose="020B0502040204020203" pitchFamily="34" charset="0"/>
                        </a:rPr>
                        <a:t>10</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 Pro (official license injected)</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RESPONSE 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8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ms</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BRIGHTNESS / CONTRAST</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390 cd/m2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orig</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LCD) / 3100:1</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REFRESHING FREQUENCY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60Hz</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LIFETIME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30 000 hours</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 INTERFACES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HDMI IN x 3; USB 2.0 x 1; USB 3.0 x 4 (incl 2 in front); USB Type C x 1; Touch Port x 2; VGA IN x 1; AUDIO</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IN x 1; AUDIO OUT x 1; RS232 x 1; RJ45 IN x 1; RJ45 OUT x 1;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Integrated Light Sensor</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WINDOWS PC</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Intel® Core™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i7 (10th gen CPU 10700, 2.9GHz)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8GB</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D</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DR4 / 256</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GB SSD</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GRAPHIC CARD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Independent Graphic</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Card GTX1050Ti</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ONBOARD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16W</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x 2</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PC INTERFACES </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USB 3.1 x 1; USB 3.0 x 4; USB 2.0 x 2; MIC x 1; RJ45 x 1; HDMI OUT</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x 1; DP OUT x 1; </a:t>
                      </a:r>
                      <a:r>
                        <a:rPr lang="en-US" sz="1000" u="none" strike="noStrike" kern="1200" baseline="0" dirty="0" err="1">
                          <a:solidFill>
                            <a:srgbClr val="CFD1D3"/>
                          </a:solidFill>
                          <a:effectLst/>
                          <a:latin typeface="Segoe UI" panose="020B0502040204020203" pitchFamily="34" charset="0"/>
                          <a:ea typeface="+mn-ea"/>
                          <a:cs typeface="Segoe UI" panose="020B0502040204020203" pitchFamily="34" charset="0"/>
                        </a:rPr>
                        <a:t>WiFi</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(2.4 &amp; 5 GHz); Kensington Lock x 1; AUDIO OUT x 1; </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TYPE / OS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Android 9.0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(limited)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SPECS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pt-BR" sz="1000" b="0" u="none" strike="noStrike" kern="1200" dirty="0">
                          <a:solidFill>
                            <a:srgbClr val="CFD1D3"/>
                          </a:solidFill>
                          <a:effectLst/>
                          <a:latin typeface="Segoe UI" panose="020B0502040204020203" pitchFamily="34" charset="0"/>
                          <a:ea typeface="+mn-ea"/>
                          <a:cs typeface="Segoe UI" panose="020B0502040204020203" pitchFamily="34" charset="0"/>
                        </a:rPr>
                        <a:t>CPU ARM Cortex A73 </a:t>
                      </a:r>
                      <a:r>
                        <a:rPr lang="en-US" sz="1000" b="0" u="none" strike="noStrike" kern="1200" dirty="0">
                          <a:solidFill>
                            <a:srgbClr val="CFD1D3"/>
                          </a:solidFill>
                          <a:effectLst/>
                          <a:latin typeface="Segoe UI" panose="020B0502040204020203" pitchFamily="34" charset="0"/>
                          <a:ea typeface="+mn-ea"/>
                          <a:cs typeface="Segoe UI" panose="020B0502040204020203" pitchFamily="34" charset="0"/>
                        </a:rPr>
                        <a:t>x 4 </a:t>
                      </a:r>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 RAM 4GB / ROM 32GB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OVERALL/STANDBY POWER CONSUMPTION</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550W / ≤0.5W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DIMENSIONS / D. (PACK) L*H*W, MM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709</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1019</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5</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*8</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5</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.7 / 1860*280*1140 mm</a:t>
                      </a:r>
                    </a:p>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Metal</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Back cover</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NET / SHIPPING WEIGHT, KG</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est. 49.5</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63.9</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Apps for education, conference and meetings</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58294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IN THE BOX</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QSG, AC power cable, remote control,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6 Writing Pens (incl 2 Pens for writing double colors in parallel) &amp; One Multi Pen</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USB Touch/HDMI cables, USB-driver stick, Warranty Card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143" y="1096196"/>
            <a:ext cx="4011091" cy="3045306"/>
          </a:xfrm>
          <a:prstGeom prst="rect">
            <a:avLst/>
          </a:prstGeom>
        </p:spPr>
      </p:pic>
      <p:pic>
        <p:nvPicPr>
          <p:cNvPr id="8" name="Рисунок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110447" y="2340036"/>
            <a:ext cx="1326036" cy="1318048"/>
          </a:xfrm>
          <a:prstGeom prst="flowChartConnector">
            <a:avLst/>
          </a:prstGeom>
        </p:spPr>
      </p:pic>
      <p:pic>
        <p:nvPicPr>
          <p:cNvPr id="12" name="Рисунок 11">
            <a:extLst>
              <a:ext uri="{FF2B5EF4-FFF2-40B4-BE49-F238E27FC236}">
                <a16:creationId xmlns:a16="http://schemas.microsoft.com/office/drawing/2014/main" id="{07638AD6-2380-4E78-BF2C-B707C820F0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548649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усеченные противолежащие углы 7">
            <a:extLst>
              <a:ext uri="{FF2B5EF4-FFF2-40B4-BE49-F238E27FC236}">
                <a16:creationId xmlns:a16="http://schemas.microsoft.com/office/drawing/2014/main" id="{DF008DA7-CB4A-4967-B711-27ACF8507678}"/>
              </a:ext>
            </a:extLst>
          </p:cNvPr>
          <p:cNvSpPr/>
          <p:nvPr/>
        </p:nvSpPr>
        <p:spPr>
          <a:xfrm>
            <a:off x="307223" y="4527439"/>
            <a:ext cx="3894388" cy="2020295"/>
          </a:xfrm>
          <a:prstGeom prst="snip2DiagRect">
            <a:avLst/>
          </a:prstGeom>
          <a:gradFill flip="none" rotWithShape="1">
            <a:gsLst>
              <a:gs pos="0">
                <a:srgbClr val="00A7FF">
                  <a:shade val="30000"/>
                  <a:satMod val="115000"/>
                </a:srgbClr>
              </a:gs>
              <a:gs pos="50000">
                <a:srgbClr val="00A7FF">
                  <a:shade val="67500"/>
                  <a:satMod val="115000"/>
                </a:srgbClr>
              </a:gs>
              <a:gs pos="100000">
                <a:srgbClr val="00A7F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Объект 3"/>
          <p:cNvSpPr>
            <a:spLocks noGrp="1"/>
          </p:cNvSpPr>
          <p:nvPr>
            <p:ph sz="quarter" idx="4294967295"/>
          </p:nvPr>
        </p:nvSpPr>
        <p:spPr>
          <a:xfrm>
            <a:off x="518087" y="247906"/>
            <a:ext cx="7179303" cy="660400"/>
          </a:xfrm>
        </p:spPr>
        <p:txBody>
          <a:bodyPr vert="horz" lIns="91440" tIns="45720" rIns="91440" bIns="45720" rtlCol="0" anchor="ctr">
            <a:normAutofit fontScale="97500"/>
          </a:bodyPr>
          <a:lstStyle/>
          <a:p>
            <a:pPr marL="0">
              <a:spcBef>
                <a:spcPct val="0"/>
              </a:spcBef>
              <a:buNone/>
            </a:pPr>
            <a:r>
              <a:rPr lang="en-US" sz="3200" b="1" dirty="0">
                <a:solidFill>
                  <a:srgbClr val="00A7FF"/>
                </a:solidFill>
                <a:latin typeface="Segoe UI" panose="020B0502040204020203" pitchFamily="34" charset="0"/>
                <a:cs typeface="Segoe UI" panose="020B0502040204020203" pitchFamily="34" charset="0"/>
              </a:rPr>
              <a:t>PMB728L863| 86” (Prime Series)</a:t>
            </a:r>
            <a:endParaRPr lang="ru-RU" sz="3200" b="1" dirty="0">
              <a:solidFill>
                <a:srgbClr val="00A7FF"/>
              </a:solidFill>
              <a:latin typeface="Segoe UI" panose="020B0502040204020203" pitchFamily="34" charset="0"/>
              <a:cs typeface="Segoe UI" panose="020B0502040204020203" pitchFamily="34" charset="0"/>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3968531449"/>
              </p:ext>
            </p:extLst>
          </p:nvPr>
        </p:nvGraphicFramePr>
        <p:xfrm>
          <a:off x="430560" y="4600134"/>
          <a:ext cx="3771051" cy="1795200"/>
        </p:xfrm>
        <a:graphic>
          <a:graphicData uri="http://schemas.openxmlformats.org/drawingml/2006/table">
            <a:tbl>
              <a:tblPr firstRow="1" bandRow="1">
                <a:tableStyleId>{2D5ABB26-0587-4C30-8999-92F81FD0307C}</a:tableStyleId>
              </a:tblPr>
              <a:tblGrid>
                <a:gridCol w="1927442">
                  <a:extLst>
                    <a:ext uri="{9D8B030D-6E8A-4147-A177-3AD203B41FA5}">
                      <a16:colId xmlns:a16="http://schemas.microsoft.com/office/drawing/2014/main" val="20000"/>
                    </a:ext>
                  </a:extLst>
                </a:gridCol>
                <a:gridCol w="1843609">
                  <a:extLst>
                    <a:ext uri="{9D8B030D-6E8A-4147-A177-3AD203B41FA5}">
                      <a16:colId xmlns:a16="http://schemas.microsoft.com/office/drawing/2014/main" val="20001"/>
                    </a:ext>
                  </a:extLst>
                </a:gridCol>
              </a:tblGrid>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0"/>
                  </a:ext>
                </a:extLst>
              </a:tr>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1"/>
                  </a:ext>
                </a:extLst>
              </a:tr>
              <a:tr h="144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7"/>
                  </a:ext>
                </a:extLst>
              </a:tr>
              <a:tr h="144000">
                <a:tc>
                  <a:txBody>
                    <a:bodyPr/>
                    <a:lstStyle/>
                    <a:p>
                      <a:pPr algn="l" rtl="0" fontAlgn="b"/>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RDP</a:t>
                      </a:r>
                      <a:r>
                        <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a:t>
                      </a:r>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RRP</a:t>
                      </a:r>
                    </a:p>
                  </a:txBody>
                  <a:tcPr marL="36000" marR="180000" marT="36000" marB="36000" anchor="ctr"/>
                </a:tc>
                <a:tc>
                  <a:txBody>
                    <a:bodyPr/>
                    <a:lstStyle/>
                    <a:p>
                      <a:pPr algn="l" rtl="0" fontAlgn="b"/>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$4290 </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$5299 USD w/o VAT</a:t>
                      </a:r>
                    </a:p>
                  </a:txBody>
                  <a:tcPr marL="36000" marR="36000" marT="36000" marB="36000" anchor="ctr"/>
                </a:tc>
                <a:extLst>
                  <a:ext uri="{0D108BD9-81ED-4DB2-BD59-A6C34878D82A}">
                    <a16:rowId xmlns:a16="http://schemas.microsoft.com/office/drawing/2014/main" val="10002"/>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Production lead time</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eaLnBrk="1" hangingPunct="1">
                        <a:spcBef>
                          <a:spcPct val="0"/>
                        </a:spcBef>
                        <a:buFontTx/>
                        <a:buNone/>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 months </a:t>
                      </a:r>
                    </a:p>
                  </a:txBody>
                  <a:tcPr marL="36000" marR="36000" marT="36000" marB="36000" anchor="ctr"/>
                </a:tc>
                <a:extLst>
                  <a:ext uri="{0D108BD9-81ED-4DB2-BD59-A6C34878D82A}">
                    <a16:rowId xmlns:a16="http://schemas.microsoft.com/office/drawing/2014/main" val="10003"/>
                  </a:ext>
                </a:extLst>
              </a:tr>
              <a:tr h="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Plus delivery </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train – 3 weeks, sea – 6 weeks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4"/>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One model MOQ</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50 pcs from all subs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5"/>
                  </a:ext>
                </a:extLst>
              </a:tr>
              <a:tr h="144000">
                <a:tc gridSpan="2">
                  <a:txBody>
                    <a:bodyPr/>
                    <a:lstStyle/>
                    <a:p>
                      <a:pPr algn="ctr" eaLnBrk="1" hangingPunct="1">
                        <a:spcBef>
                          <a:spcPct val="0"/>
                        </a:spcBef>
                        <a:buFontTx/>
                        <a:buNone/>
                      </a:pPr>
                      <a:r>
                        <a:rPr lang="en-US" alt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Orders based on commitment from all subs </a:t>
                      </a:r>
                    </a:p>
                  </a:txBody>
                  <a:tcPr marL="36000" marR="36000" marT="36000" marB="36000" anchor="ctr"/>
                </a:tc>
                <a:tc hMerge="1">
                  <a:txBody>
                    <a:bodyPr/>
                    <a:lstStyle/>
                    <a:p>
                      <a:endParaRPr lang="ru-RU" dirty="0"/>
                    </a:p>
                  </a:txBody>
                  <a:tcPr/>
                </a:tc>
                <a:extLst>
                  <a:ext uri="{0D108BD9-81ED-4DB2-BD59-A6C34878D82A}">
                    <a16:rowId xmlns:a16="http://schemas.microsoft.com/office/drawing/2014/main" val="10006"/>
                  </a:ext>
                </a:extLst>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val="2853228929"/>
              </p:ext>
            </p:extLst>
          </p:nvPr>
        </p:nvGraphicFramePr>
        <p:xfrm>
          <a:off x="4981051" y="1209744"/>
          <a:ext cx="7179303" cy="5400350"/>
        </p:xfrm>
        <a:graphic>
          <a:graphicData uri="http://schemas.openxmlformats.org/drawingml/2006/table">
            <a:tbl>
              <a:tblPr>
                <a:tableStyleId>{5C22544A-7EE6-4342-B048-85BDC9FD1C3A}</a:tableStyleId>
              </a:tblPr>
              <a:tblGrid>
                <a:gridCol w="2260495">
                  <a:extLst>
                    <a:ext uri="{9D8B030D-6E8A-4147-A177-3AD203B41FA5}">
                      <a16:colId xmlns:a16="http://schemas.microsoft.com/office/drawing/2014/main" val="20000"/>
                    </a:ext>
                  </a:extLst>
                </a:gridCol>
                <a:gridCol w="4918808">
                  <a:extLst>
                    <a:ext uri="{9D8B030D-6E8A-4147-A177-3AD203B41FA5}">
                      <a16:colId xmlns:a16="http://schemas.microsoft.com/office/drawing/2014/main" val="20001"/>
                    </a:ext>
                  </a:extLst>
                </a:gridCol>
              </a:tblGrid>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86‘’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UHD</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3840×2160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3mm tempered glass</a:t>
                      </a:r>
                    </a:p>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IR touch 10 points writing,</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20 points touch</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OS</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Windows </a:t>
                      </a:r>
                      <a:r>
                        <a:rPr lang="ru-RU" sz="1000" b="1" u="none" strike="noStrike" kern="1200" dirty="0">
                          <a:solidFill>
                            <a:srgbClr val="CFD1D3"/>
                          </a:solidFill>
                          <a:effectLst/>
                          <a:latin typeface="Segoe UI" panose="020B0502040204020203" pitchFamily="34" charset="0"/>
                          <a:ea typeface="+mn-ea"/>
                          <a:cs typeface="Segoe UI" panose="020B0502040204020203" pitchFamily="34" charset="0"/>
                        </a:rPr>
                        <a:t>10</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 Pro (official license injected)</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RESPONSE 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8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ms</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BRIGHTNESS / CONTRAST</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350 cd/m2  (LCD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orig</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5300:1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dyn</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REFRESHING FREQUENCY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60Hz</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LIFETIME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30 000 hours</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 INTERFACES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HDMI IN x 3; USB 2.0 x 1; USB 3.0 x 4 (incl 2 in front); USB Type C x 1; Touch Port x 2; VGA IN x 1; AUDIO</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IN x 1; AUDIO OUT x 1; RS232 x 1; RJ45 IN x 1; RJ45 OUT x 1;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Integrated Light Sensor</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WINDOWS PC</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Intel® Core™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i7 (10th gen CPU 10700, 2.9GHz)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8GB</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D</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DR4 / 256</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GB SSD</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GRAPHIC CARD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Independent Graphic</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Card GTX1050Ti</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ONBOARD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16W</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x 2</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PC INTERFACES </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USB 3.1 x 1; USB 3.0 x 4; USB 2.0 x 2; MIC x 1; RJ45 x 1; HDMI OUT</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x 1; DP OUT x 1; </a:t>
                      </a:r>
                      <a:r>
                        <a:rPr lang="en-US" sz="1000" u="none" strike="noStrike" kern="1200" baseline="0" dirty="0" err="1">
                          <a:solidFill>
                            <a:srgbClr val="CFD1D3"/>
                          </a:solidFill>
                          <a:effectLst/>
                          <a:latin typeface="Segoe UI" panose="020B0502040204020203" pitchFamily="34" charset="0"/>
                          <a:ea typeface="+mn-ea"/>
                          <a:cs typeface="Segoe UI" panose="020B0502040204020203" pitchFamily="34" charset="0"/>
                        </a:rPr>
                        <a:t>WiFi</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(2.4 &amp; 5 GHz); Kensington Lock x 1; AUDIO OUT x 1; </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TYPE / OS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Android 9.0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(limited)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SPECS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pt-BR" sz="1000" b="0" u="none" strike="noStrike" kern="1200" dirty="0">
                          <a:solidFill>
                            <a:srgbClr val="CFD1D3"/>
                          </a:solidFill>
                          <a:effectLst/>
                          <a:latin typeface="Segoe UI" panose="020B0502040204020203" pitchFamily="34" charset="0"/>
                          <a:ea typeface="+mn-ea"/>
                          <a:cs typeface="Segoe UI" panose="020B0502040204020203" pitchFamily="34" charset="0"/>
                        </a:rPr>
                        <a:t>CPU ARM Cortex A73 </a:t>
                      </a:r>
                      <a:r>
                        <a:rPr lang="en-US" sz="1000" b="0" u="none" strike="noStrike" kern="1200" dirty="0">
                          <a:solidFill>
                            <a:srgbClr val="CFD1D3"/>
                          </a:solidFill>
                          <a:effectLst/>
                          <a:latin typeface="Segoe UI" panose="020B0502040204020203" pitchFamily="34" charset="0"/>
                          <a:ea typeface="+mn-ea"/>
                          <a:cs typeface="Segoe UI" panose="020B0502040204020203" pitchFamily="34" charset="0"/>
                        </a:rPr>
                        <a:t>x 4 </a:t>
                      </a:r>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 RAM 4GB / ROM 32GB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OVERALL/STANDBY POWER CONSUMPTION</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650W / ≤0.5W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DIMENSIONS / D. (PACK) L*H*W, MM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1957*</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1</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159*86 / 2146*280*1308 mm</a:t>
                      </a:r>
                    </a:p>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Metal</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Back cover</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NET / SHIPPING WEIGHT, KG</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est. 65</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83</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Apps for education, conference and meetings</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58294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IN THE BOX</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QSG, AC power cable, remote control,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6 Writing Pens (incl 2 Pens for writing double colors in parallel) &amp; One Multi Pen</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USB Touch/HDMI cables, USB-driver stick, Warranty Card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3" name="Рисунок 2"/>
          <p:cNvPicPr>
            <a:picLocks noChangeAspect="1"/>
          </p:cNvPicPr>
          <p:nvPr/>
        </p:nvPicPr>
        <p:blipFill rotWithShape="1">
          <a:blip r:embed="rId2" cstate="print">
            <a:extLst>
              <a:ext uri="{28A0092B-C50C-407E-A947-70E740481C1C}">
                <a14:useLocalDpi xmlns:a14="http://schemas.microsoft.com/office/drawing/2010/main" val="0"/>
              </a:ext>
            </a:extLst>
          </a:blip>
          <a:srcRect l="4385" r="25581"/>
          <a:stretch/>
        </p:blipFill>
        <p:spPr>
          <a:xfrm>
            <a:off x="102508" y="1057654"/>
            <a:ext cx="4184342" cy="3320436"/>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574" y="2590624"/>
            <a:ext cx="1676752" cy="1676752"/>
          </a:xfrm>
          <a:prstGeom prst="rect">
            <a:avLst/>
          </a:prstGeom>
        </p:spPr>
      </p:pic>
      <p:pic>
        <p:nvPicPr>
          <p:cNvPr id="11" name="Рисунок 10">
            <a:extLst>
              <a:ext uri="{FF2B5EF4-FFF2-40B4-BE49-F238E27FC236}">
                <a16:creationId xmlns:a16="http://schemas.microsoft.com/office/drawing/2014/main" id="{8978CB17-98C2-4210-BA11-CAA2B05B15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548649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усеченные противолежащие углы 7">
            <a:extLst>
              <a:ext uri="{FF2B5EF4-FFF2-40B4-BE49-F238E27FC236}">
                <a16:creationId xmlns:a16="http://schemas.microsoft.com/office/drawing/2014/main" id="{3BBF4948-21F5-42B0-8B3A-4EE0584F1F25}"/>
              </a:ext>
            </a:extLst>
          </p:cNvPr>
          <p:cNvSpPr/>
          <p:nvPr/>
        </p:nvSpPr>
        <p:spPr>
          <a:xfrm>
            <a:off x="307223" y="4527439"/>
            <a:ext cx="4149030" cy="2020295"/>
          </a:xfrm>
          <a:prstGeom prst="snip2DiagRect">
            <a:avLst/>
          </a:prstGeom>
          <a:gradFill flip="none" rotWithShape="1">
            <a:gsLst>
              <a:gs pos="0">
                <a:srgbClr val="00A7FF">
                  <a:shade val="30000"/>
                  <a:satMod val="115000"/>
                </a:srgbClr>
              </a:gs>
              <a:gs pos="50000">
                <a:srgbClr val="00A7FF">
                  <a:shade val="67500"/>
                  <a:satMod val="115000"/>
                </a:srgbClr>
              </a:gs>
              <a:gs pos="100000">
                <a:srgbClr val="00A7F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бъект 2"/>
          <p:cNvSpPr>
            <a:spLocks noGrp="1"/>
          </p:cNvSpPr>
          <p:nvPr>
            <p:ph sz="quarter" idx="4294967295"/>
          </p:nvPr>
        </p:nvSpPr>
        <p:spPr>
          <a:xfrm>
            <a:off x="569608" y="323696"/>
            <a:ext cx="7382200" cy="660400"/>
          </a:xfrm>
        </p:spPr>
        <p:txBody>
          <a:bodyPr vert="horz" lIns="91440" tIns="45720" rIns="91440" bIns="45720" rtlCol="0" anchor="ctr">
            <a:normAutofit fontScale="97500"/>
          </a:bodyPr>
          <a:lstStyle/>
          <a:p>
            <a:pPr marL="0">
              <a:spcBef>
                <a:spcPct val="0"/>
              </a:spcBef>
              <a:buNone/>
            </a:pPr>
            <a:r>
              <a:rPr lang="en-US" sz="3100" b="1" dirty="0">
                <a:solidFill>
                  <a:srgbClr val="00A7FF"/>
                </a:solidFill>
                <a:latin typeface="Segoe UI" panose="020B0502040204020203" pitchFamily="34" charset="0"/>
                <a:cs typeface="Segoe UI" panose="020B0502040204020203" pitchFamily="34" charset="0"/>
              </a:rPr>
              <a:t>PMB751G983| 98” (Prime Series) </a:t>
            </a:r>
            <a:endParaRPr lang="ru-RU" sz="3100" b="1" dirty="0">
              <a:solidFill>
                <a:srgbClr val="00A7FF"/>
              </a:solidFill>
              <a:latin typeface="Segoe UI" panose="020B0502040204020203" pitchFamily="34" charset="0"/>
              <a:cs typeface="Segoe UI" panose="020B0502040204020203" pitchFamily="34" charset="0"/>
            </a:endParaRPr>
          </a:p>
        </p:txBody>
      </p:sp>
      <p:graphicFrame>
        <p:nvGraphicFramePr>
          <p:cNvPr id="9" name="Таблица 8"/>
          <p:cNvGraphicFramePr>
            <a:graphicFrameLocks noGrp="1"/>
          </p:cNvGraphicFramePr>
          <p:nvPr>
            <p:extLst>
              <p:ext uri="{D42A27DB-BD31-4B8C-83A1-F6EECF244321}">
                <p14:modId xmlns:p14="http://schemas.microsoft.com/office/powerpoint/2010/main" val="18994899"/>
              </p:ext>
            </p:extLst>
          </p:nvPr>
        </p:nvGraphicFramePr>
        <p:xfrm>
          <a:off x="5396251" y="1281549"/>
          <a:ext cx="6432610" cy="5029323"/>
        </p:xfrm>
        <a:graphic>
          <a:graphicData uri="http://schemas.openxmlformats.org/drawingml/2006/table">
            <a:tbl>
              <a:tblPr>
                <a:tableStyleId>{5C22544A-7EE6-4342-B048-85BDC9FD1C3A}</a:tableStyleId>
              </a:tblPr>
              <a:tblGrid>
                <a:gridCol w="2011529">
                  <a:extLst>
                    <a:ext uri="{9D8B030D-6E8A-4147-A177-3AD203B41FA5}">
                      <a16:colId xmlns:a16="http://schemas.microsoft.com/office/drawing/2014/main" val="20000"/>
                    </a:ext>
                  </a:extLst>
                </a:gridCol>
                <a:gridCol w="4421081">
                  <a:extLst>
                    <a:ext uri="{9D8B030D-6E8A-4147-A177-3AD203B41FA5}">
                      <a16:colId xmlns:a16="http://schemas.microsoft.com/office/drawing/2014/main" val="20001"/>
                    </a:ext>
                  </a:extLst>
                </a:gridCol>
              </a:tblGrid>
              <a:tr h="15663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DISPLAY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98‘’ (</a:t>
                      </a:r>
                      <a:r>
                        <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UHD</a:t>
                      </a:r>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3840×2160</a:t>
                      </a:r>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IR touch 10 points writing,</a:t>
                      </a:r>
                      <a:r>
                        <a:rPr lang="en-US" sz="1000" u="none" strike="noStrike" kern="1200" baseline="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a:t>
                      </a:r>
                      <a:r>
                        <a:rPr lang="en-US" sz="1000" b="1" u="none" strike="noStrike" kern="1200" baseline="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20 points touch</a:t>
                      </a:r>
                      <a:endPar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OS</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Windows </a:t>
                      </a:r>
                      <a:r>
                        <a:rPr lang="ru-RU"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10</a:t>
                      </a:r>
                      <a:r>
                        <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Pro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(official license injected)</a:t>
                      </a:r>
                      <a:endPar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endParaRP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RESPONSE 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baseline="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8 </a:t>
                      </a:r>
                      <a:r>
                        <a:rPr lang="en-US" sz="1000" u="none" strike="noStrike" kern="1200" dirty="0" err="1">
                          <a:solidFill>
                            <a:srgbClr val="CFD1D3"/>
                          </a:solidFill>
                          <a:effectLst/>
                          <a:latin typeface="Segoe UI" panose="020B0502040204020203" pitchFamily="34" charset="0"/>
                          <a:ea typeface="Segoe UI" panose="020B0502040204020203" pitchFamily="34" charset="0"/>
                          <a:cs typeface="Segoe UI" panose="020B0502040204020203" pitchFamily="34" charset="0"/>
                        </a:rPr>
                        <a:t>ms</a:t>
                      </a:r>
                      <a:endPar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BRIGHTNESS / CONTRAST</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350 cd/m2  (</a:t>
                      </a:r>
                      <a:r>
                        <a:rPr lang="en-US" sz="1000" u="none" strike="noStrike" kern="1200" dirty="0" err="1">
                          <a:solidFill>
                            <a:srgbClr val="CFD1D3"/>
                          </a:solidFill>
                          <a:effectLst/>
                          <a:latin typeface="Segoe UI" panose="020B0502040204020203" pitchFamily="34" charset="0"/>
                          <a:ea typeface="Segoe UI" panose="020B0502040204020203" pitchFamily="34" charset="0"/>
                          <a:cs typeface="Segoe UI" panose="020B0502040204020203" pitchFamily="34" charset="0"/>
                        </a:rPr>
                        <a:t>typ</a:t>
                      </a:r>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1200:1</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REFRESHING FREQUENCY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ru-RU"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12</a:t>
                      </a:r>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0Hz</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LIFETIME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30 000 hours</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33006">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DISPLAY INTERFACES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HDMI IN x 3; HDMI OUT x 1;</a:t>
                      </a:r>
                      <a:r>
                        <a:rPr lang="en-US" sz="1000" u="none" strike="noStrike" kern="1200" baseline="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USB2.0 x 3 (</a:t>
                      </a:r>
                      <a:r>
                        <a:rPr lang="en-US" sz="1000" u="none" strike="noStrike" kern="1200" baseline="0" dirty="0" err="1">
                          <a:solidFill>
                            <a:srgbClr val="CFD1D3"/>
                          </a:solidFill>
                          <a:effectLst/>
                          <a:latin typeface="Segoe UI" panose="020B0502040204020203" pitchFamily="34" charset="0"/>
                          <a:ea typeface="Segoe UI" panose="020B0502040204020203" pitchFamily="34" charset="0"/>
                          <a:cs typeface="Segoe UI" panose="020B0502040204020203" pitchFamily="34" charset="0"/>
                        </a:rPr>
                        <a:t>incl</a:t>
                      </a:r>
                      <a:r>
                        <a:rPr lang="en-US" sz="1000" u="none" strike="noStrike" kern="1200" baseline="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2 ports in front); USB3.0 x 3; Touch x 2; VGA IN x 1; AUDIO IN x 1; AUDIO OUT x 1; LAN x 1; RS232 x 1;</a:t>
                      </a:r>
                      <a:endPar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WINDOWS PC</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Intel® Core™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i7 (8</a:t>
                      </a:r>
                      <a:r>
                        <a:rPr lang="en-US" sz="1000" b="1" u="none" strike="noStrike" kern="1200" baseline="30000" dirty="0">
                          <a:solidFill>
                            <a:srgbClr val="CFD1D3"/>
                          </a:solidFill>
                          <a:effectLst/>
                          <a:latin typeface="Segoe UI" panose="020B0502040204020203" pitchFamily="34" charset="0"/>
                          <a:ea typeface="+mn-ea"/>
                          <a:cs typeface="Segoe UI" panose="020B0502040204020203" pitchFamily="34" charset="0"/>
                        </a:rPr>
                        <a:t>th</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 gen 8700) </a:t>
                      </a:r>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a:t>
                      </a:r>
                      <a:r>
                        <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16GB</a:t>
                      </a:r>
                      <a:r>
                        <a:rPr lang="en-US" sz="1000" b="1" u="none" strike="noStrike" kern="1200" baseline="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D</a:t>
                      </a:r>
                      <a:r>
                        <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DR4</a:t>
                      </a:r>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512</a:t>
                      </a:r>
                      <a:r>
                        <a:rPr lang="en-US" sz="1000" b="1" u="none" strike="noStrike" kern="1200" baseline="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GB SSD</a:t>
                      </a:r>
                      <a:endPar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GRAPHIC CARD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Independent Graphics</a:t>
                      </a:r>
                      <a:r>
                        <a:rPr lang="en-US" sz="1000" b="1" u="none" strike="noStrike" kern="1200" baseline="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Card</a:t>
                      </a:r>
                      <a:endPar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97519">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SPEAKERS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12W</a:t>
                      </a:r>
                      <a:r>
                        <a:rPr lang="en-US" sz="1000" u="none" strike="noStrike" kern="1200" baseline="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x 2</a:t>
                      </a:r>
                      <a:endPar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PC INTERFACES </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USB 2.0 x 2; USB 3.0 x 4;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USB 3.1 Type–C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x 1;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WiFi</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802.11ac (2.4GHz/5GHz), BT4.2;</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LAN x 1; VGA Out x 1; DP out x 1; </a:t>
                      </a:r>
                      <a:r>
                        <a:rPr lang="en-US" sz="1000" u="none" strike="noStrike" kern="1200" baseline="0" dirty="0" err="1">
                          <a:solidFill>
                            <a:srgbClr val="CFD1D3"/>
                          </a:solidFill>
                          <a:effectLst/>
                          <a:latin typeface="Segoe UI" panose="020B0502040204020203" pitchFamily="34" charset="0"/>
                          <a:ea typeface="+mn-ea"/>
                          <a:cs typeface="Segoe UI" panose="020B0502040204020203" pitchFamily="34" charset="0"/>
                        </a:rPr>
                        <a:t>Mic</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In x 1; HDMI Out x 1; </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EXTRA PC TYPE / OS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Android 8.0 </a:t>
                      </a:r>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(Limited)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EXTRA PC SPECS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pt-BR" sz="1000" b="1" u="none" strike="noStrike" kern="1200" dirty="0">
                          <a:solidFill>
                            <a:srgbClr val="CFD1D3"/>
                          </a:solidFill>
                          <a:effectLst/>
                          <a:latin typeface="Segoe UI" panose="020B0502040204020203" pitchFamily="34" charset="0"/>
                          <a:ea typeface="+mn-ea"/>
                          <a:cs typeface="Segoe UI" panose="020B0502040204020203" pitchFamily="34" charset="0"/>
                        </a:rPr>
                        <a:t>ARM Cortex A73 Dual Core</a:t>
                      </a:r>
                      <a:r>
                        <a:rPr lang="ru-RU" sz="1000" b="1"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A53</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Dual core</a:t>
                      </a:r>
                      <a:r>
                        <a:rPr lang="pt-BR" sz="1000" b="1" u="none" strike="noStrike" kern="1200" dirty="0">
                          <a:solidFill>
                            <a:srgbClr val="CFD1D3"/>
                          </a:solidFill>
                          <a:effectLst/>
                          <a:latin typeface="Segoe UI" panose="020B0502040204020203" pitchFamily="34" charset="0"/>
                          <a:ea typeface="+mn-ea"/>
                          <a:cs typeface="Segoe UI" panose="020B0502040204020203" pitchFamily="34" charset="0"/>
                        </a:rPr>
                        <a:t> CPU</a:t>
                      </a:r>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 RAM 3GB / ROM 16GB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OVERALL/STANDBY POWER CONSUMPTION</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600W / ≤0.5W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DIMENSIONS / D. (PACK) L*H*W, MM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2244*1323*90.5 / 2483*376*1493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NET / SHIPPING WEIGHT, KG</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err="1">
                          <a:solidFill>
                            <a:srgbClr val="CFD1D3"/>
                          </a:solidFill>
                          <a:effectLst/>
                          <a:latin typeface="Segoe UI" panose="020B0502040204020203" pitchFamily="34" charset="0"/>
                          <a:ea typeface="Segoe UI" panose="020B0502040204020203" pitchFamily="34" charset="0"/>
                          <a:cs typeface="Segoe UI" panose="020B0502040204020203" pitchFamily="34" charset="0"/>
                        </a:rPr>
                        <a:t>est</a:t>
                      </a:r>
                      <a:r>
                        <a:rPr lang="en-US" sz="1000" u="none" strike="noStrike" kern="1200" baseline="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10</a:t>
                      </a:r>
                      <a:r>
                        <a:rPr lang="ru-RU" sz="1000" u="none" strike="noStrike" kern="1200" baseline="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1.5</a:t>
                      </a:r>
                      <a:r>
                        <a:rPr lang="ru-RU"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1</a:t>
                      </a:r>
                      <a:r>
                        <a:rPr lang="ru-RU" sz="1000" u="none" strike="noStrike" kern="1200">
                          <a:solidFill>
                            <a:srgbClr val="CFD1D3"/>
                          </a:solidFill>
                          <a:effectLst/>
                          <a:latin typeface="Segoe UI" panose="020B0502040204020203" pitchFamily="34" charset="0"/>
                          <a:ea typeface="Segoe UI" panose="020B0502040204020203" pitchFamily="34" charset="0"/>
                          <a:cs typeface="Segoe UI" panose="020B0502040204020203" pitchFamily="34" charset="0"/>
                        </a:rPr>
                        <a:t>39</a:t>
                      </a:r>
                      <a:endPar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Apps for education, conference and meetings</a:t>
                      </a:r>
                      <a:r>
                        <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rPr>
                        <a:t> </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(see slide 18-21)</a:t>
                      </a:r>
                      <a:endParaRPr lang="en-US" sz="1000" u="none" strike="noStrike" kern="1200" dirty="0">
                        <a:solidFill>
                          <a:srgbClr val="CFD1D3"/>
                        </a:solidFill>
                        <a:effectLst/>
                        <a:latin typeface="Segoe UI" panose="020B0502040204020203" pitchFamily="34" charset="0"/>
                        <a:ea typeface="Segoe UI" panose="020B0502040204020203" pitchFamily="34" charset="0"/>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60492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IN THE BOX</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QSG, AC power cable, remote control,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6 Writing Pens (incl 2 Pens for writing double colors in parallel) &amp; One Multi Pen</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audio/USB/VGA/HDMI cables, USB-driver stick, Wi-Fi antenna</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x 2, Warranty Card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232475501"/>
              </p:ext>
            </p:extLst>
          </p:nvPr>
        </p:nvGraphicFramePr>
        <p:xfrm>
          <a:off x="487261" y="4563786"/>
          <a:ext cx="3864746" cy="1795200"/>
        </p:xfrm>
        <a:graphic>
          <a:graphicData uri="http://schemas.openxmlformats.org/drawingml/2006/table">
            <a:tbl>
              <a:tblPr firstRow="1" bandRow="1">
                <a:tableStyleId>{2D5ABB26-0587-4C30-8999-92F81FD0307C}</a:tableStyleId>
              </a:tblPr>
              <a:tblGrid>
                <a:gridCol w="1937826">
                  <a:extLst>
                    <a:ext uri="{9D8B030D-6E8A-4147-A177-3AD203B41FA5}">
                      <a16:colId xmlns:a16="http://schemas.microsoft.com/office/drawing/2014/main" val="20000"/>
                    </a:ext>
                  </a:extLst>
                </a:gridCol>
                <a:gridCol w="1926920">
                  <a:extLst>
                    <a:ext uri="{9D8B030D-6E8A-4147-A177-3AD203B41FA5}">
                      <a16:colId xmlns:a16="http://schemas.microsoft.com/office/drawing/2014/main" val="20001"/>
                    </a:ext>
                  </a:extLst>
                </a:gridCol>
              </a:tblGrid>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0"/>
                  </a:ext>
                </a:extLst>
              </a:tr>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1"/>
                  </a:ext>
                </a:extLst>
              </a:tr>
              <a:tr h="144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7"/>
                  </a:ext>
                </a:extLst>
              </a:tr>
              <a:tr h="144000">
                <a:tc>
                  <a:txBody>
                    <a:bodyPr/>
                    <a:lstStyle/>
                    <a:p>
                      <a:pPr algn="l" rtl="0" fontAlgn="b"/>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RDP</a:t>
                      </a:r>
                      <a:r>
                        <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a:t>
                      </a:r>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RRP</a:t>
                      </a:r>
                    </a:p>
                  </a:txBody>
                  <a:tcPr marL="36000" marR="180000" marT="36000" marB="36000" anchor="ctr"/>
                </a:tc>
                <a:tc>
                  <a:txBody>
                    <a:bodyPr/>
                    <a:lstStyle/>
                    <a:p>
                      <a:pPr algn="l" rtl="0" fontAlgn="b"/>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8</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589</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$9999USD w/o VAT</a:t>
                      </a:r>
                    </a:p>
                  </a:txBody>
                  <a:tcPr marL="36000" marR="36000" marT="36000" marB="36000" anchor="ctr"/>
                </a:tc>
                <a:extLst>
                  <a:ext uri="{0D108BD9-81ED-4DB2-BD59-A6C34878D82A}">
                    <a16:rowId xmlns:a16="http://schemas.microsoft.com/office/drawing/2014/main" val="10002"/>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Production lead time</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eaLnBrk="1" hangingPunct="1">
                        <a:spcBef>
                          <a:spcPct val="0"/>
                        </a:spcBef>
                        <a:buFontTx/>
                        <a:buNone/>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 months</a:t>
                      </a:r>
                    </a:p>
                  </a:txBody>
                  <a:tcPr marL="36000" marR="36000" marT="36000" marB="36000" anchor="ctr"/>
                </a:tc>
                <a:extLst>
                  <a:ext uri="{0D108BD9-81ED-4DB2-BD59-A6C34878D82A}">
                    <a16:rowId xmlns:a16="http://schemas.microsoft.com/office/drawing/2014/main" val="10003"/>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Plus delivery </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train – 3 weeks, sea – 6 week</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4"/>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One model MOQ</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5 pcs from all subs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5"/>
                  </a:ext>
                </a:extLst>
              </a:tr>
              <a:tr h="144000">
                <a:tc gridSpan="2">
                  <a:txBody>
                    <a:bodyPr/>
                    <a:lstStyle/>
                    <a:p>
                      <a:pPr algn="ctr" eaLnBrk="1" hangingPunct="1">
                        <a:spcBef>
                          <a:spcPct val="0"/>
                        </a:spcBef>
                        <a:buFontTx/>
                        <a:buNone/>
                      </a:pPr>
                      <a:r>
                        <a:rPr lang="en-US" alt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Orders based on commitment from all subs </a:t>
                      </a:r>
                    </a:p>
                  </a:txBody>
                  <a:tcPr marL="36000" marR="36000" marT="36000" marB="36000" anchor="ctr"/>
                </a:tc>
                <a:tc hMerge="1">
                  <a:txBody>
                    <a:bodyPr/>
                    <a:lstStyle/>
                    <a:p>
                      <a:endParaRPr lang="ru-RU" dirty="0"/>
                    </a:p>
                  </a:txBody>
                  <a:tcPr/>
                </a:tc>
                <a:extLst>
                  <a:ext uri="{0D108BD9-81ED-4DB2-BD59-A6C34878D82A}">
                    <a16:rowId xmlns:a16="http://schemas.microsoft.com/office/drawing/2014/main" val="10006"/>
                  </a:ext>
                </a:extLst>
              </a:tr>
            </a:tbl>
          </a:graphicData>
        </a:graphic>
      </p:graphicFrame>
      <p:pic>
        <p:nvPicPr>
          <p:cNvPr id="2" name="Рисунок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6375" y="925330"/>
            <a:ext cx="6492018" cy="3565761"/>
          </a:xfrm>
          <a:prstGeom prst="rect">
            <a:avLst/>
          </a:prstGeom>
        </p:spPr>
      </p:pic>
      <p:pic>
        <p:nvPicPr>
          <p:cNvPr id="12" name="Рисунок 11">
            <a:extLst>
              <a:ext uri="{FF2B5EF4-FFF2-40B4-BE49-F238E27FC236}">
                <a16:creationId xmlns:a16="http://schemas.microsoft.com/office/drawing/2014/main" id="{2C11291E-5BDB-42D6-A62A-7FAC8E99D2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357916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cstate="print">
            <a:extLst>
              <a:ext uri="{28A0092B-C50C-407E-A947-70E740481C1C}">
                <a14:useLocalDpi xmlns:a14="http://schemas.microsoft.com/office/drawing/2010/main" val="0"/>
              </a:ext>
            </a:extLst>
          </a:blip>
          <a:srcRect t="6594" b="9095"/>
          <a:stretch/>
        </p:blipFill>
        <p:spPr>
          <a:xfrm>
            <a:off x="0" y="-10510"/>
            <a:ext cx="12192000" cy="6852744"/>
          </a:xfrm>
          <a:prstGeom prst="rect">
            <a:avLst/>
          </a:prstGeom>
        </p:spPr>
      </p:pic>
      <p:sp>
        <p:nvSpPr>
          <p:cNvPr id="15" name="Заголовок 9"/>
          <p:cNvSpPr>
            <a:spLocks noGrp="1"/>
          </p:cNvSpPr>
          <p:nvPr>
            <p:ph type="title" idx="4294967295"/>
          </p:nvPr>
        </p:nvSpPr>
        <p:spPr>
          <a:xfrm>
            <a:off x="1219200" y="631001"/>
            <a:ext cx="3127908" cy="646331"/>
          </a:xfrm>
        </p:spPr>
        <p:txBody>
          <a:bodyPr vert="horz" wrap="none" lIns="91440" tIns="45720" rIns="91440" bIns="45720" rtlCol="0" anchor="ctr">
            <a:spAutoFit/>
          </a:bodyPr>
          <a:lstStyle/>
          <a:p>
            <a:pPr algn="l" defTabSz="914400"/>
            <a:r>
              <a:rPr lang="en-US" sz="3600" b="1" dirty="0">
                <a:solidFill>
                  <a:schemeClr val="bg1"/>
                </a:solidFill>
                <a:ea typeface="Verdana" panose="020B0604030504040204" pitchFamily="34" charset="0"/>
              </a:rPr>
              <a:t>ACCESSORIES</a:t>
            </a:r>
            <a:endParaRPr lang="ru-RU" sz="3600" b="1" dirty="0">
              <a:solidFill>
                <a:schemeClr val="bg1"/>
              </a:solidFill>
              <a:ea typeface="Verdana" panose="020B0604030504040204" pitchFamily="34" charset="0"/>
            </a:endParaRPr>
          </a:p>
        </p:txBody>
      </p:sp>
      <p:pic>
        <p:nvPicPr>
          <p:cNvPr id="12" name="Рисунок 11">
            <a:extLst>
              <a:ext uri="{FF2B5EF4-FFF2-40B4-BE49-F238E27FC236}">
                <a16:creationId xmlns:a16="http://schemas.microsoft.com/office/drawing/2014/main" id="{3DAB3524-AD07-45DF-96C9-126CBC8976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6700" y="648161"/>
            <a:ext cx="1428536" cy="522988"/>
          </a:xfrm>
          <a:prstGeom prst="rect">
            <a:avLst/>
          </a:prstGeom>
        </p:spPr>
      </p:pic>
    </p:spTree>
    <p:extLst>
      <p:ext uri="{BB962C8B-B14F-4D97-AF65-F5344CB8AC3E}">
        <p14:creationId xmlns:p14="http://schemas.microsoft.com/office/powerpoint/2010/main" val="2125069509"/>
      </p:ext>
    </p:extLst>
  </p:cSld>
  <p:clrMapOvr>
    <a:masterClrMapping/>
  </p:clrMapOvr>
  <p:transition spd="slow">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6">
            <a:extLst>
              <a:ext uri="{FF2B5EF4-FFF2-40B4-BE49-F238E27FC236}">
                <a16:creationId xmlns:a16="http://schemas.microsoft.com/office/drawing/2014/main" id="{9C79B6F3-D3C7-4412-9EC8-506A0EAD9909}"/>
              </a:ext>
            </a:extLst>
          </p:cNvPr>
          <p:cNvSpPr txBox="1">
            <a:spLocks/>
          </p:cNvSpPr>
          <p:nvPr/>
        </p:nvSpPr>
        <p:spPr>
          <a:xfrm>
            <a:off x="1004568" y="576195"/>
            <a:ext cx="9806122" cy="567034"/>
          </a:xfrm>
          <a:prstGeom prst="rect">
            <a:avLst/>
          </a:prstGeom>
        </p:spPr>
        <p:txBody>
          <a:bodyPr vert="horz" lIns="91404" tIns="45702" rIns="91404" bIns="4570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034">
              <a:lnSpc>
                <a:spcPct val="100000"/>
              </a:lnSpc>
            </a:pPr>
            <a:r>
              <a:rPr lang="en-US" sz="2799" b="1" dirty="0">
                <a:solidFill>
                  <a:srgbClr val="3C4F99"/>
                </a:solidFill>
                <a:latin typeface="Segoe UI Semilight" panose="020B0402040204020203" pitchFamily="34" charset="0"/>
                <a:ea typeface="Inter" panose="020B0502030000000004" pitchFamily="34" charset="0"/>
                <a:cs typeface="Segoe UI Semilight" panose="020B0402040204020203" pitchFamily="34" charset="0"/>
              </a:rPr>
              <a:t>Prestigio Solutions Accessories</a:t>
            </a:r>
          </a:p>
        </p:txBody>
      </p:sp>
      <p:pic>
        <p:nvPicPr>
          <p:cNvPr id="10" name="Рисунок 9">
            <a:extLst>
              <a:ext uri="{FF2B5EF4-FFF2-40B4-BE49-F238E27FC236}">
                <a16:creationId xmlns:a16="http://schemas.microsoft.com/office/drawing/2014/main" id="{9BBD90DA-1CFA-4E05-9562-127CB27384F7}"/>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69000"/>
                    </a14:imgEffect>
                    <a14:imgEffect>
                      <a14:brightnessContrast bright="18000"/>
                    </a14:imgEffect>
                  </a14:imgLayer>
                </a14:imgProps>
              </a:ext>
              <a:ext uri="{28A0092B-C50C-407E-A947-70E740481C1C}">
                <a14:useLocalDpi xmlns:a14="http://schemas.microsoft.com/office/drawing/2010/main"/>
              </a:ext>
            </a:extLst>
          </a:blip>
          <a:srcRect l="-3524" t="13826" r="546" b="8368"/>
          <a:stretch/>
        </p:blipFill>
        <p:spPr>
          <a:xfrm>
            <a:off x="1004568" y="1862518"/>
            <a:ext cx="2727130" cy="3090712"/>
          </a:xfrm>
          <a:prstGeom prst="rect">
            <a:avLst/>
          </a:prstGeom>
        </p:spPr>
      </p:pic>
      <p:pic>
        <p:nvPicPr>
          <p:cNvPr id="15" name="Рисунок 14">
            <a:extLst>
              <a:ext uri="{FF2B5EF4-FFF2-40B4-BE49-F238E27FC236}">
                <a16:creationId xmlns:a16="http://schemas.microsoft.com/office/drawing/2014/main" id="{E2F68473-C0C1-4C7A-B9F6-89C60559DBD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4022" t="-1" r="3128" b="30137"/>
          <a:stretch/>
        </p:blipFill>
        <p:spPr>
          <a:xfrm>
            <a:off x="4791178" y="1831416"/>
            <a:ext cx="2609646" cy="3090712"/>
          </a:xfrm>
          <a:prstGeom prst="rect">
            <a:avLst/>
          </a:prstGeom>
        </p:spPr>
      </p:pic>
      <p:pic>
        <p:nvPicPr>
          <p:cNvPr id="16" name="Рисунок 15">
            <a:extLst>
              <a:ext uri="{FF2B5EF4-FFF2-40B4-BE49-F238E27FC236}">
                <a16:creationId xmlns:a16="http://schemas.microsoft.com/office/drawing/2014/main" id="{2BED9B1F-538C-4458-B604-4F147396265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4341" t="21006" r="7499" b="10091"/>
          <a:stretch/>
        </p:blipFill>
        <p:spPr>
          <a:xfrm>
            <a:off x="8460304" y="1862518"/>
            <a:ext cx="2627912" cy="3090712"/>
          </a:xfrm>
          <a:prstGeom prst="rect">
            <a:avLst/>
          </a:prstGeom>
        </p:spPr>
      </p:pic>
      <p:sp>
        <p:nvSpPr>
          <p:cNvPr id="21" name="Заголовок 1">
            <a:extLst>
              <a:ext uri="{FF2B5EF4-FFF2-40B4-BE49-F238E27FC236}">
                <a16:creationId xmlns:a16="http://schemas.microsoft.com/office/drawing/2014/main" id="{B67027D3-0588-41F1-A020-D20ED9540994}"/>
              </a:ext>
            </a:extLst>
          </p:cNvPr>
          <p:cNvSpPr txBox="1">
            <a:spLocks/>
          </p:cNvSpPr>
          <p:nvPr/>
        </p:nvSpPr>
        <p:spPr>
          <a:xfrm>
            <a:off x="1066229" y="1264382"/>
            <a:ext cx="2665470" cy="567034"/>
          </a:xfrm>
          <a:prstGeom prst="rect">
            <a:avLst/>
          </a:prstGeom>
        </p:spPr>
        <p:txBody>
          <a:bodyPr vert="horz" lIns="91440" tIns="45720" rIns="91440" bIns="45720" rtlCol="0" anchor="b">
            <a:noAutofit/>
          </a:bodyPr>
          <a:lstStyle>
            <a:lvl1pPr algn="ctr" defTabSz="914034" rtl="0" eaLnBrk="1" latinLnBrk="0" hangingPunct="1">
              <a:lnSpc>
                <a:spcPct val="90000"/>
              </a:lnSpc>
              <a:spcBef>
                <a:spcPct val="0"/>
              </a:spcBef>
              <a:buNone/>
              <a:defRPr sz="5998" kern="1200">
                <a:solidFill>
                  <a:schemeClr val="tx1"/>
                </a:solidFill>
                <a:latin typeface="+mj-lt"/>
                <a:ea typeface="+mj-ea"/>
                <a:cs typeface="+mj-cs"/>
              </a:defRPr>
            </a:lvl1pPr>
          </a:lstStyle>
          <a:p>
            <a:pPr algn="l">
              <a:lnSpc>
                <a:spcPct val="100000"/>
              </a:lnSpc>
            </a:pPr>
            <a:r>
              <a:rPr lang="en-US" sz="1600" b="1" dirty="0">
                <a:solidFill>
                  <a:srgbClr val="4A525C"/>
                </a:solidFill>
                <a:latin typeface="Segoe UI Semilight" panose="020B0402040204020203" pitchFamily="34" charset="0"/>
                <a:cs typeface="Segoe UI Semilight" panose="020B0402040204020203" pitchFamily="34" charset="0"/>
              </a:rPr>
              <a:t>Mobile cart </a:t>
            </a:r>
          </a:p>
          <a:p>
            <a:pPr algn="l">
              <a:lnSpc>
                <a:spcPct val="100000"/>
              </a:lnSpc>
            </a:pPr>
            <a:r>
              <a:rPr lang="en-US" sz="1400" dirty="0">
                <a:solidFill>
                  <a:srgbClr val="4A525C"/>
                </a:solidFill>
                <a:latin typeface="Segoe UI Semilight" panose="020B0402040204020203" pitchFamily="34" charset="0"/>
                <a:cs typeface="Segoe UI Semilight" panose="020B0402040204020203" pitchFamily="34" charset="0"/>
              </a:rPr>
              <a:t>PMBST01</a:t>
            </a:r>
            <a:r>
              <a:rPr lang="ru-RU" sz="1400" dirty="0">
                <a:solidFill>
                  <a:srgbClr val="4A525C"/>
                </a:solidFill>
                <a:latin typeface="Segoe UI Semilight" panose="020B0402040204020203" pitchFamily="34" charset="0"/>
                <a:cs typeface="Segoe UI Semilight" panose="020B0402040204020203" pitchFamily="34" charset="0"/>
              </a:rPr>
              <a:t> </a:t>
            </a:r>
          </a:p>
        </p:txBody>
      </p:sp>
      <p:sp>
        <p:nvSpPr>
          <p:cNvPr id="22" name="Заголовок 1">
            <a:extLst>
              <a:ext uri="{FF2B5EF4-FFF2-40B4-BE49-F238E27FC236}">
                <a16:creationId xmlns:a16="http://schemas.microsoft.com/office/drawing/2014/main" id="{41E78C4D-BCA7-49E3-AB40-A00A2B1C99FB}"/>
              </a:ext>
            </a:extLst>
          </p:cNvPr>
          <p:cNvSpPr txBox="1">
            <a:spLocks/>
          </p:cNvSpPr>
          <p:nvPr/>
        </p:nvSpPr>
        <p:spPr>
          <a:xfrm>
            <a:off x="4735354" y="1203805"/>
            <a:ext cx="2852193" cy="567034"/>
          </a:xfrm>
          <a:prstGeom prst="rect">
            <a:avLst/>
          </a:prstGeom>
        </p:spPr>
        <p:txBody>
          <a:bodyPr vert="horz" lIns="91440" tIns="45720" rIns="91440" bIns="45720" rtlCol="0" anchor="b">
            <a:noAutofit/>
          </a:bodyPr>
          <a:lstStyle>
            <a:lvl1pPr algn="ctr" defTabSz="914034" rtl="0" eaLnBrk="1" latinLnBrk="0" hangingPunct="1">
              <a:lnSpc>
                <a:spcPct val="90000"/>
              </a:lnSpc>
              <a:spcBef>
                <a:spcPct val="0"/>
              </a:spcBef>
              <a:buNone/>
              <a:defRPr sz="5998" kern="1200">
                <a:solidFill>
                  <a:schemeClr val="tx1"/>
                </a:solidFill>
                <a:latin typeface="+mj-lt"/>
                <a:ea typeface="+mj-ea"/>
                <a:cs typeface="+mj-cs"/>
              </a:defRPr>
            </a:lvl1pPr>
          </a:lstStyle>
          <a:p>
            <a:pPr algn="l">
              <a:lnSpc>
                <a:spcPct val="100000"/>
              </a:lnSpc>
            </a:pPr>
            <a:r>
              <a:rPr lang="en-US" sz="1600" b="1" dirty="0">
                <a:solidFill>
                  <a:srgbClr val="4A525C"/>
                </a:solidFill>
                <a:latin typeface="Segoe UI Semilight" panose="020B0402040204020203" pitchFamily="34" charset="0"/>
                <a:cs typeface="Segoe UI Semilight" panose="020B0402040204020203" pitchFamily="34" charset="0"/>
              </a:rPr>
              <a:t>Wall mount / Stand mount </a:t>
            </a:r>
          </a:p>
          <a:p>
            <a:pPr algn="l">
              <a:lnSpc>
                <a:spcPct val="100000"/>
              </a:lnSpc>
            </a:pPr>
            <a:r>
              <a:rPr lang="en-US" sz="1400" dirty="0">
                <a:solidFill>
                  <a:srgbClr val="4A525C"/>
                </a:solidFill>
                <a:latin typeface="Segoe UI Semilight" panose="020B0402040204020203" pitchFamily="34" charset="0"/>
                <a:cs typeface="Segoe UI Semilight" panose="020B0402040204020203" pitchFamily="34" charset="0"/>
              </a:rPr>
              <a:t>PMBWMK</a:t>
            </a:r>
            <a:endParaRPr lang="ru-RU" sz="1400" dirty="0">
              <a:solidFill>
                <a:srgbClr val="4A525C"/>
              </a:solidFill>
              <a:latin typeface="Segoe UI Semilight" panose="020B0402040204020203" pitchFamily="34" charset="0"/>
              <a:cs typeface="Segoe UI Semilight" panose="020B0402040204020203" pitchFamily="34" charset="0"/>
            </a:endParaRPr>
          </a:p>
        </p:txBody>
      </p:sp>
      <p:sp>
        <p:nvSpPr>
          <p:cNvPr id="23" name="Заголовок 1">
            <a:extLst>
              <a:ext uri="{FF2B5EF4-FFF2-40B4-BE49-F238E27FC236}">
                <a16:creationId xmlns:a16="http://schemas.microsoft.com/office/drawing/2014/main" id="{9D872B62-FDC7-46E8-80F8-00E449042E3A}"/>
              </a:ext>
            </a:extLst>
          </p:cNvPr>
          <p:cNvSpPr txBox="1">
            <a:spLocks/>
          </p:cNvSpPr>
          <p:nvPr/>
        </p:nvSpPr>
        <p:spPr>
          <a:xfrm>
            <a:off x="8348164" y="1203805"/>
            <a:ext cx="2852193" cy="567034"/>
          </a:xfrm>
          <a:prstGeom prst="rect">
            <a:avLst/>
          </a:prstGeom>
        </p:spPr>
        <p:txBody>
          <a:bodyPr vert="horz" lIns="91440" tIns="45720" rIns="91440" bIns="45720" rtlCol="0" anchor="b">
            <a:noAutofit/>
          </a:bodyPr>
          <a:lstStyle>
            <a:lvl1pPr algn="ctr" defTabSz="914034" rtl="0" eaLnBrk="1" latinLnBrk="0" hangingPunct="1">
              <a:lnSpc>
                <a:spcPct val="90000"/>
              </a:lnSpc>
              <a:spcBef>
                <a:spcPct val="0"/>
              </a:spcBef>
              <a:buNone/>
              <a:defRPr sz="5998" kern="1200">
                <a:solidFill>
                  <a:schemeClr val="tx1"/>
                </a:solidFill>
                <a:latin typeface="+mj-lt"/>
                <a:ea typeface="+mj-ea"/>
                <a:cs typeface="+mj-cs"/>
              </a:defRPr>
            </a:lvl1pPr>
          </a:lstStyle>
          <a:p>
            <a:pPr algn="l">
              <a:lnSpc>
                <a:spcPct val="100000"/>
              </a:lnSpc>
            </a:pPr>
            <a:r>
              <a:rPr lang="en-US" sz="1600" b="1" dirty="0">
                <a:solidFill>
                  <a:srgbClr val="4A525C"/>
                </a:solidFill>
                <a:latin typeface="Segoe UI Semilight" panose="020B0402040204020203" pitchFamily="34" charset="0"/>
                <a:cs typeface="Segoe UI Semilight" panose="020B0402040204020203" pitchFamily="34" charset="0"/>
              </a:rPr>
              <a:t>Electro stand </a:t>
            </a:r>
          </a:p>
          <a:p>
            <a:pPr algn="l">
              <a:lnSpc>
                <a:spcPct val="100000"/>
              </a:lnSpc>
            </a:pPr>
            <a:r>
              <a:rPr lang="en-US" sz="1400" dirty="0">
                <a:solidFill>
                  <a:srgbClr val="4A525C"/>
                </a:solidFill>
                <a:latin typeface="Segoe UI Semilight" panose="020B0402040204020203" pitchFamily="34" charset="0"/>
                <a:cs typeface="Segoe UI Semilight" panose="020B0402040204020203" pitchFamily="34" charset="0"/>
              </a:rPr>
              <a:t>PMBST04E</a:t>
            </a:r>
            <a:endParaRPr lang="ru-RU" sz="1400" dirty="0">
              <a:solidFill>
                <a:srgbClr val="4A525C"/>
              </a:solidFill>
              <a:latin typeface="Segoe UI Semilight" panose="020B0402040204020203" pitchFamily="34" charset="0"/>
              <a:cs typeface="Segoe UI Semilight" panose="020B0402040204020203" pitchFamily="34" charset="0"/>
            </a:endParaRPr>
          </a:p>
        </p:txBody>
      </p:sp>
      <p:graphicFrame>
        <p:nvGraphicFramePr>
          <p:cNvPr id="24" name="Таблица 23">
            <a:extLst>
              <a:ext uri="{FF2B5EF4-FFF2-40B4-BE49-F238E27FC236}">
                <a16:creationId xmlns:a16="http://schemas.microsoft.com/office/drawing/2014/main" id="{9B8B97C8-6259-4A64-968C-4CE7444610DB}"/>
              </a:ext>
            </a:extLst>
          </p:cNvPr>
          <p:cNvGraphicFramePr>
            <a:graphicFrameLocks noGrp="1"/>
          </p:cNvGraphicFramePr>
          <p:nvPr/>
        </p:nvGraphicFramePr>
        <p:xfrm>
          <a:off x="1066230" y="5042926"/>
          <a:ext cx="2984015" cy="955962"/>
        </p:xfrm>
        <a:graphic>
          <a:graphicData uri="http://schemas.openxmlformats.org/drawingml/2006/table">
            <a:tbl>
              <a:tblPr bandRow="1">
                <a:tableStyleId>{5C22544A-7EE6-4342-B048-85BDC9FD1C3A}</a:tableStyleId>
              </a:tblPr>
              <a:tblGrid>
                <a:gridCol w="1607390">
                  <a:extLst>
                    <a:ext uri="{9D8B030D-6E8A-4147-A177-3AD203B41FA5}">
                      <a16:colId xmlns:a16="http://schemas.microsoft.com/office/drawing/2014/main" val="3931303961"/>
                    </a:ext>
                  </a:extLst>
                </a:gridCol>
                <a:gridCol w="1376625">
                  <a:extLst>
                    <a:ext uri="{9D8B030D-6E8A-4147-A177-3AD203B41FA5}">
                      <a16:colId xmlns:a16="http://schemas.microsoft.com/office/drawing/2014/main" val="1806715760"/>
                    </a:ext>
                  </a:extLst>
                </a:gridCol>
              </a:tblGrid>
              <a:tr h="2632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SCREEN SIZE</a:t>
                      </a:r>
                      <a:endParaRPr lang="en-GB"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endParaRP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55-98”</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17008957"/>
                  </a:ext>
                </a:extLst>
              </a:tr>
              <a:tr h="2483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MAX. LOAD</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solidFill>
                            <a:schemeClr val="tx1">
                              <a:lumMod val="65000"/>
                              <a:lumOff val="35000"/>
                            </a:schemeClr>
                          </a:solidFill>
                          <a:latin typeface="Segoe UI" panose="020B0502040204020203" pitchFamily="34" charset="0"/>
                          <a:cs typeface="Segoe UI" panose="020B0502040204020203" pitchFamily="34" charset="0"/>
                        </a:rPr>
                        <a:t>150 kg</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4625150"/>
                  </a:ext>
                </a:extLst>
              </a:tr>
              <a:tr h="4017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HORIZONTAL VESA </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From 300x200 </a:t>
                      </a:r>
                      <a:endParaRPr lang="ru-RU"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to 800x600 mm</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4195284"/>
                  </a:ext>
                </a:extLst>
              </a:tr>
            </a:tbl>
          </a:graphicData>
        </a:graphic>
      </p:graphicFrame>
      <p:graphicFrame>
        <p:nvGraphicFramePr>
          <p:cNvPr id="26" name="Таблица 25">
            <a:extLst>
              <a:ext uri="{FF2B5EF4-FFF2-40B4-BE49-F238E27FC236}">
                <a16:creationId xmlns:a16="http://schemas.microsoft.com/office/drawing/2014/main" id="{69113015-9F85-44C4-9F06-C4717AF5DFAE}"/>
              </a:ext>
            </a:extLst>
          </p:cNvPr>
          <p:cNvGraphicFramePr>
            <a:graphicFrameLocks noGrp="1"/>
          </p:cNvGraphicFramePr>
          <p:nvPr/>
        </p:nvGraphicFramePr>
        <p:xfrm>
          <a:off x="4735353" y="5070634"/>
          <a:ext cx="3090652" cy="955962"/>
        </p:xfrm>
        <a:graphic>
          <a:graphicData uri="http://schemas.openxmlformats.org/drawingml/2006/table">
            <a:tbl>
              <a:tblPr bandRow="1">
                <a:tableStyleId>{5C22544A-7EE6-4342-B048-85BDC9FD1C3A}</a:tableStyleId>
              </a:tblPr>
              <a:tblGrid>
                <a:gridCol w="1774153">
                  <a:extLst>
                    <a:ext uri="{9D8B030D-6E8A-4147-A177-3AD203B41FA5}">
                      <a16:colId xmlns:a16="http://schemas.microsoft.com/office/drawing/2014/main" val="3931303961"/>
                    </a:ext>
                  </a:extLst>
                </a:gridCol>
                <a:gridCol w="1316499">
                  <a:extLst>
                    <a:ext uri="{9D8B030D-6E8A-4147-A177-3AD203B41FA5}">
                      <a16:colId xmlns:a16="http://schemas.microsoft.com/office/drawing/2014/main" val="1806715760"/>
                    </a:ext>
                  </a:extLst>
                </a:gridCol>
              </a:tblGrid>
              <a:tr h="2632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SCREEN SIZE</a:t>
                      </a:r>
                      <a:endParaRPr lang="en-GB"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endParaRP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55-98”</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17008957"/>
                  </a:ext>
                </a:extLst>
              </a:tr>
              <a:tr h="2632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MAX. LOAD</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solidFill>
                            <a:schemeClr val="tx1">
                              <a:lumMod val="65000"/>
                              <a:lumOff val="35000"/>
                            </a:schemeClr>
                          </a:solidFill>
                          <a:latin typeface="Segoe UI" panose="020B0502040204020203" pitchFamily="34" charset="0"/>
                          <a:cs typeface="Segoe UI" panose="020B0502040204020203" pitchFamily="34" charset="0"/>
                        </a:rPr>
                        <a:t>1</a:t>
                      </a:r>
                      <a:r>
                        <a:rPr lang="ru-RU" sz="900" b="0" dirty="0">
                          <a:solidFill>
                            <a:schemeClr val="tx1">
                              <a:lumMod val="65000"/>
                              <a:lumOff val="35000"/>
                            </a:schemeClr>
                          </a:solidFill>
                          <a:latin typeface="Segoe UI" panose="020B0502040204020203" pitchFamily="34" charset="0"/>
                          <a:cs typeface="Segoe UI" panose="020B0502040204020203" pitchFamily="34" charset="0"/>
                        </a:rPr>
                        <a:t>6</a:t>
                      </a:r>
                      <a:r>
                        <a:rPr lang="en-US" sz="900" b="0" dirty="0">
                          <a:solidFill>
                            <a:schemeClr val="tx1">
                              <a:lumMod val="65000"/>
                              <a:lumOff val="35000"/>
                            </a:schemeClr>
                          </a:solidFill>
                          <a:latin typeface="Segoe UI" panose="020B0502040204020203" pitchFamily="34" charset="0"/>
                          <a:cs typeface="Segoe UI" panose="020B0502040204020203" pitchFamily="34" charset="0"/>
                        </a:rPr>
                        <a:t>0 kg</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4625150"/>
                  </a:ext>
                </a:extLst>
              </a:tr>
              <a:tr h="4017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HORIZONTAL VESA</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From 300x200 </a:t>
                      </a:r>
                      <a:endParaRPr lang="ru-RU"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to 800x600 mm</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4195284"/>
                  </a:ext>
                </a:extLst>
              </a:tr>
            </a:tbl>
          </a:graphicData>
        </a:graphic>
      </p:graphicFrame>
      <mc:AlternateContent xmlns:mc="http://schemas.openxmlformats.org/markup-compatibility/2006" xmlns:a14="http://schemas.microsoft.com/office/drawing/2010/main">
        <mc:Choice Requires="a14">
          <p:graphicFrame>
            <p:nvGraphicFramePr>
              <p:cNvPr id="27" name="Таблица 26">
                <a:extLst>
                  <a:ext uri="{FF2B5EF4-FFF2-40B4-BE49-F238E27FC236}">
                    <a16:creationId xmlns:a16="http://schemas.microsoft.com/office/drawing/2014/main" id="{87FB68D6-7FF8-4146-97AB-EAABC2982644}"/>
                  </a:ext>
                </a:extLst>
              </p:cNvPr>
              <p:cNvGraphicFramePr>
                <a:graphicFrameLocks noGrp="1"/>
              </p:cNvGraphicFramePr>
              <p:nvPr/>
            </p:nvGraphicFramePr>
            <p:xfrm>
              <a:off x="8460304" y="5071700"/>
              <a:ext cx="3090652" cy="1385452"/>
            </p:xfrm>
            <a:graphic>
              <a:graphicData uri="http://schemas.openxmlformats.org/drawingml/2006/table">
                <a:tbl>
                  <a:tblPr bandRow="1">
                    <a:tableStyleId>{5C22544A-7EE6-4342-B048-85BDC9FD1C3A}</a:tableStyleId>
                  </a:tblPr>
                  <a:tblGrid>
                    <a:gridCol w="1645152">
                      <a:extLst>
                        <a:ext uri="{9D8B030D-6E8A-4147-A177-3AD203B41FA5}">
                          <a16:colId xmlns:a16="http://schemas.microsoft.com/office/drawing/2014/main" val="3931303961"/>
                        </a:ext>
                      </a:extLst>
                    </a:gridCol>
                    <a:gridCol w="1445500">
                      <a:extLst>
                        <a:ext uri="{9D8B030D-6E8A-4147-A177-3AD203B41FA5}">
                          <a16:colId xmlns:a16="http://schemas.microsoft.com/office/drawing/2014/main" val="1806715760"/>
                        </a:ext>
                      </a:extLst>
                    </a:gridCol>
                  </a:tblGrid>
                  <a:tr h="2632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SCREEN SIZE</a:t>
                          </a:r>
                          <a:endParaRPr lang="en-GB"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endParaRP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55-</a:t>
                          </a:r>
                          <a:r>
                            <a:rPr lang="ru-RU"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86</a:t>
                          </a:r>
                          <a:r>
                            <a:rPr lang="en-GB"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17008957"/>
                      </a:ext>
                    </a:extLst>
                  </a:tr>
                  <a:tr h="2632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MAX. LOAD</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solidFill>
                                <a:schemeClr val="tx1">
                                  <a:lumMod val="65000"/>
                                  <a:lumOff val="35000"/>
                                </a:schemeClr>
                              </a:solidFill>
                              <a:latin typeface="Segoe UI" panose="020B0502040204020203" pitchFamily="34" charset="0"/>
                              <a:cs typeface="Segoe UI" panose="020B0502040204020203" pitchFamily="34" charset="0"/>
                            </a:rPr>
                            <a:t>1</a:t>
                          </a:r>
                          <a:r>
                            <a:rPr lang="ru-RU" sz="900" b="0" dirty="0">
                              <a:solidFill>
                                <a:schemeClr val="tx1">
                                  <a:lumMod val="65000"/>
                                  <a:lumOff val="35000"/>
                                </a:schemeClr>
                              </a:solidFill>
                              <a:latin typeface="Segoe UI" panose="020B0502040204020203" pitchFamily="34" charset="0"/>
                              <a:cs typeface="Segoe UI" panose="020B0502040204020203" pitchFamily="34" charset="0"/>
                            </a:rPr>
                            <a:t>0</a:t>
                          </a:r>
                          <a:r>
                            <a:rPr lang="en-US" sz="900" b="0" dirty="0">
                              <a:solidFill>
                                <a:schemeClr val="tx1">
                                  <a:lumMod val="65000"/>
                                  <a:lumOff val="35000"/>
                                </a:schemeClr>
                              </a:solidFill>
                              <a:latin typeface="Segoe UI" panose="020B0502040204020203" pitchFamily="34" charset="0"/>
                              <a:cs typeface="Segoe UI" panose="020B0502040204020203" pitchFamily="34" charset="0"/>
                            </a:rPr>
                            <a:t>0 kg</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4625150"/>
                      </a:ext>
                    </a:extLst>
                  </a:tr>
                  <a:tr h="4017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VESA</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From 300x200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to 800x600 mm</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4195284"/>
                      </a:ext>
                    </a:extLst>
                  </a:tr>
                  <a:tr h="4017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HEIGHT &amp; TILT ADJUSTMENT</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560mm, </a:t>
                          </a:r>
                          <a14:m>
                            <m:oMath xmlns:m="http://schemas.openxmlformats.org/officeDocument/2006/math">
                              <m:sSup>
                                <m:sSupPr>
                                  <m:ctrlPr>
                                    <a:rPr lang="en-US" sz="900" i="1" kern="1200" smtClean="0">
                                      <a:solidFill>
                                        <a:schemeClr val="tx1">
                                          <a:lumMod val="65000"/>
                                          <a:lumOff val="35000"/>
                                        </a:schemeClr>
                                      </a:solidFill>
                                      <a:latin typeface="Cambria Math" panose="02040503050406030204" pitchFamily="18" charset="0"/>
                                      <a:cs typeface="Segoe UI" panose="020B0502040204020203" pitchFamily="34" charset="0"/>
                                    </a:rPr>
                                  </m:ctrlPr>
                                </m:sSupPr>
                                <m:e>
                                  <m:r>
                                    <a:rPr lang="en-US" sz="900" b="0" i="1" kern="1200" smtClean="0">
                                      <a:solidFill>
                                        <a:schemeClr val="tx1">
                                          <a:lumMod val="65000"/>
                                          <a:lumOff val="35000"/>
                                        </a:schemeClr>
                                      </a:solidFill>
                                      <a:latin typeface="Cambria Math" panose="02040503050406030204" pitchFamily="18" charset="0"/>
                                      <a:cs typeface="Segoe UI" panose="020B0502040204020203" pitchFamily="34" charset="0"/>
                                    </a:rPr>
                                    <m:t>90</m:t>
                                  </m:r>
                                </m:e>
                                <m:sup>
                                  <m:r>
                                    <a:rPr lang="en-US" sz="900" b="0" i="1" kern="1200" smtClean="0">
                                      <a:solidFill>
                                        <a:schemeClr val="tx1">
                                          <a:lumMod val="65000"/>
                                          <a:lumOff val="35000"/>
                                        </a:schemeClr>
                                      </a:solidFill>
                                      <a:latin typeface="Cambria Math" panose="02040503050406030204" pitchFamily="18" charset="0"/>
                                      <a:cs typeface="Segoe UI" panose="020B0502040204020203" pitchFamily="34" charset="0"/>
                                    </a:rPr>
                                    <m:t>𝑜</m:t>
                                  </m:r>
                                </m:sup>
                              </m:sSup>
                            </m:oMath>
                          </a14:m>
                          <a:endParaRPr lang="en-US"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601342"/>
                      </a:ext>
                    </a:extLst>
                  </a:tr>
                </a:tbl>
              </a:graphicData>
            </a:graphic>
          </p:graphicFrame>
        </mc:Choice>
        <mc:Fallback xmlns="">
          <p:graphicFrame>
            <p:nvGraphicFramePr>
              <p:cNvPr id="27" name="Таблица 26">
                <a:extLst>
                  <a:ext uri="{FF2B5EF4-FFF2-40B4-BE49-F238E27FC236}">
                    <a16:creationId xmlns:a16="http://schemas.microsoft.com/office/drawing/2014/main" id="{87FB68D6-7FF8-4146-97AB-EAABC2982644}"/>
                  </a:ext>
                </a:extLst>
              </p:cNvPr>
              <p:cNvGraphicFramePr>
                <a:graphicFrameLocks noGrp="1"/>
              </p:cNvGraphicFramePr>
              <p:nvPr>
                <p:extLst/>
              </p:nvPr>
            </p:nvGraphicFramePr>
            <p:xfrm>
              <a:off x="8460304" y="5071700"/>
              <a:ext cx="3090652" cy="1385452"/>
            </p:xfrm>
            <a:graphic>
              <a:graphicData uri="http://schemas.openxmlformats.org/drawingml/2006/table">
                <a:tbl>
                  <a:tblPr bandRow="1">
                    <a:tableStyleId>{5C22544A-7EE6-4342-B048-85BDC9FD1C3A}</a:tableStyleId>
                  </a:tblPr>
                  <a:tblGrid>
                    <a:gridCol w="1645152">
                      <a:extLst>
                        <a:ext uri="{9D8B030D-6E8A-4147-A177-3AD203B41FA5}">
                          <a16:colId xmlns:a16="http://schemas.microsoft.com/office/drawing/2014/main" val="3931303961"/>
                        </a:ext>
                      </a:extLst>
                    </a:gridCol>
                    <a:gridCol w="1445500">
                      <a:extLst>
                        <a:ext uri="{9D8B030D-6E8A-4147-A177-3AD203B41FA5}">
                          <a16:colId xmlns:a16="http://schemas.microsoft.com/office/drawing/2014/main" val="1806715760"/>
                        </a:ext>
                      </a:extLst>
                    </a:gridCol>
                  </a:tblGrid>
                  <a:tr h="277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SCREEN SIZE</a:t>
                          </a:r>
                          <a:endParaRPr lang="en-GB"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endParaRP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55-</a:t>
                          </a:r>
                          <a:r>
                            <a:rPr lang="ru-RU"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86</a:t>
                          </a:r>
                          <a:r>
                            <a:rPr lang="en-GB"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17008957"/>
                      </a:ext>
                    </a:extLst>
                  </a:tr>
                  <a:tr h="277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MAX. LOAD</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solidFill>
                                <a:schemeClr val="tx1">
                                  <a:lumMod val="65000"/>
                                  <a:lumOff val="35000"/>
                                </a:schemeClr>
                              </a:solidFill>
                              <a:latin typeface="Segoe UI" panose="020B0502040204020203" pitchFamily="34" charset="0"/>
                              <a:cs typeface="Segoe UI" panose="020B0502040204020203" pitchFamily="34" charset="0"/>
                            </a:rPr>
                            <a:t>1</a:t>
                          </a:r>
                          <a:r>
                            <a:rPr lang="ru-RU" sz="900" b="0" dirty="0">
                              <a:solidFill>
                                <a:schemeClr val="tx1">
                                  <a:lumMod val="65000"/>
                                  <a:lumOff val="35000"/>
                                </a:schemeClr>
                              </a:solidFill>
                              <a:latin typeface="Segoe UI" panose="020B0502040204020203" pitchFamily="34" charset="0"/>
                              <a:cs typeface="Segoe UI" panose="020B0502040204020203" pitchFamily="34" charset="0"/>
                            </a:rPr>
                            <a:t>0</a:t>
                          </a:r>
                          <a:r>
                            <a:rPr lang="en-US" sz="900" b="0" dirty="0">
                              <a:solidFill>
                                <a:schemeClr val="tx1">
                                  <a:lumMod val="65000"/>
                                  <a:lumOff val="35000"/>
                                </a:schemeClr>
                              </a:solidFill>
                              <a:latin typeface="Segoe UI" panose="020B0502040204020203" pitchFamily="34" charset="0"/>
                              <a:cs typeface="Segoe UI" panose="020B0502040204020203" pitchFamily="34" charset="0"/>
                            </a:rPr>
                            <a:t>0 kg</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4625150"/>
                      </a:ext>
                    </a:extLst>
                  </a:tr>
                  <a:tr h="4017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VESA</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From 300x200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to 800x600 mm</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14195284"/>
                      </a:ext>
                    </a:extLst>
                  </a:tr>
                  <a:tr h="429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0A3D91"/>
                              </a:solidFill>
                              <a:latin typeface="Segoe UI Semilight" panose="020B0402040204020203" pitchFamily="34" charset="0"/>
                              <a:ea typeface="Segoe UI" panose="020B0502040204020203" pitchFamily="34" charset="0"/>
                              <a:cs typeface="Segoe UI Semilight" panose="020B0402040204020203" pitchFamily="34" charset="0"/>
                            </a:rPr>
                            <a:t>HEIGHT &amp; TILT ADJUSTMENT</a:t>
                          </a:r>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ru-RU"/>
                        </a:p>
                      </a:txBody>
                      <a:tcPr marL="137142" marR="137142" marT="62345" marB="62345"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6"/>
                          <a:stretch>
                            <a:fillRect l="-113445" t="-222535" b="-1408"/>
                          </a:stretch>
                        </a:blipFill>
                      </a:tcPr>
                    </a:tc>
                    <a:extLst>
                      <a:ext uri="{0D108BD9-81ED-4DB2-BD59-A6C34878D82A}">
                        <a16:rowId xmlns:a16="http://schemas.microsoft.com/office/drawing/2014/main" val="324601342"/>
                      </a:ext>
                    </a:extLst>
                  </a:tr>
                </a:tbl>
              </a:graphicData>
            </a:graphic>
          </p:graphicFrame>
        </mc:Fallback>
      </mc:AlternateContent>
      <p:grpSp>
        <p:nvGrpSpPr>
          <p:cNvPr id="2" name="Группа 1">
            <a:extLst>
              <a:ext uri="{FF2B5EF4-FFF2-40B4-BE49-F238E27FC236}">
                <a16:creationId xmlns:a16="http://schemas.microsoft.com/office/drawing/2014/main" id="{FB57F02D-3DF7-4F5C-935A-414BAC092332}"/>
              </a:ext>
            </a:extLst>
          </p:cNvPr>
          <p:cNvGrpSpPr/>
          <p:nvPr/>
        </p:nvGrpSpPr>
        <p:grpSpPr>
          <a:xfrm>
            <a:off x="1066229" y="6175103"/>
            <a:ext cx="5388392" cy="610967"/>
            <a:chOff x="834194" y="6137530"/>
            <a:chExt cx="5562100" cy="630663"/>
          </a:xfrm>
        </p:grpSpPr>
        <p:sp>
          <p:nvSpPr>
            <p:cNvPr id="28" name="Прямоугольник: усеченные противолежащие углы 27">
              <a:extLst>
                <a:ext uri="{FF2B5EF4-FFF2-40B4-BE49-F238E27FC236}">
                  <a16:creationId xmlns:a16="http://schemas.microsoft.com/office/drawing/2014/main" id="{189271D2-7642-429B-B218-160BB436D985}"/>
                </a:ext>
              </a:extLst>
            </p:cNvPr>
            <p:cNvSpPr/>
            <p:nvPr/>
          </p:nvSpPr>
          <p:spPr>
            <a:xfrm>
              <a:off x="834194" y="6137530"/>
              <a:ext cx="5490347" cy="630663"/>
            </a:xfrm>
            <a:prstGeom prst="snip2DiagRect">
              <a:avLst/>
            </a:prstGeom>
            <a:gradFill flip="none" rotWithShape="1">
              <a:gsLst>
                <a:gs pos="0">
                  <a:srgbClr val="3C4F99">
                    <a:shade val="30000"/>
                    <a:satMod val="115000"/>
                  </a:srgbClr>
                </a:gs>
                <a:gs pos="50000">
                  <a:srgbClr val="3C4F99">
                    <a:shade val="67500"/>
                    <a:satMod val="115000"/>
                  </a:srgbClr>
                </a:gs>
                <a:gs pos="100000">
                  <a:srgbClr val="3C4F99">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TextBox 28">
              <a:extLst>
                <a:ext uri="{FF2B5EF4-FFF2-40B4-BE49-F238E27FC236}">
                  <a16:creationId xmlns:a16="http://schemas.microsoft.com/office/drawing/2014/main" id="{D30D12CB-065D-4DE9-B102-3B542AAA51DD}"/>
                </a:ext>
              </a:extLst>
            </p:cNvPr>
            <p:cNvSpPr txBox="1"/>
            <p:nvPr/>
          </p:nvSpPr>
          <p:spPr>
            <a:xfrm>
              <a:off x="4068734" y="6311750"/>
              <a:ext cx="2327560" cy="34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marR="0" lvl="0" indent="0" fontAlgn="auto">
                <a:lnSpc>
                  <a:spcPct val="100000"/>
                </a:lnSpc>
                <a:spcBef>
                  <a:spcPct val="20000"/>
                </a:spcBef>
                <a:spcAft>
                  <a:spcPts val="0"/>
                </a:spcAft>
                <a:buClrTx/>
                <a:buSzTx/>
                <a:buFont typeface="Arial" panose="020B0604020202020204" pitchFamily="34" charset="0"/>
                <a:buNone/>
                <a:tabLst/>
                <a:defRPr kumimoji="0" sz="1100" b="0" i="0" u="none" strike="noStrike" cap="none" spc="0" normalizeH="0" baseline="0">
                  <a:ln>
                    <a:noFill/>
                  </a:ln>
                  <a:solidFill>
                    <a:srgbClr val="4D545F"/>
                  </a:solidFill>
                  <a:effectLst/>
                  <a:uLnTx/>
                  <a:uFillTx/>
                  <a:latin typeface="Segoe UI" panose="020B0502040204020203" pitchFamily="34" charset="0"/>
                  <a:cs typeface="Segoe UI" panose="020B0502040204020203"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r>
                <a:rPr lang="en-US" sz="800" dirty="0">
                  <a:solidFill>
                    <a:schemeClr val="bg1"/>
                  </a:solidFill>
                </a:rPr>
                <a:t>Full range of mounting systems for LED / LCD screens and projectors</a:t>
              </a:r>
              <a:endParaRPr lang="ru-RU" sz="800" dirty="0">
                <a:solidFill>
                  <a:schemeClr val="bg1"/>
                </a:solidFill>
              </a:endParaRPr>
            </a:p>
          </p:txBody>
        </p:sp>
        <p:sp>
          <p:nvSpPr>
            <p:cNvPr id="31" name="TextBox 30">
              <a:extLst>
                <a:ext uri="{FF2B5EF4-FFF2-40B4-BE49-F238E27FC236}">
                  <a16:creationId xmlns:a16="http://schemas.microsoft.com/office/drawing/2014/main" id="{655F0D1F-A24E-49AD-88F1-73B46F398B94}"/>
                </a:ext>
              </a:extLst>
            </p:cNvPr>
            <p:cNvSpPr txBox="1"/>
            <p:nvPr/>
          </p:nvSpPr>
          <p:spPr>
            <a:xfrm>
              <a:off x="875931" y="6311750"/>
              <a:ext cx="1858423" cy="34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marR="0" lvl="0" indent="0" fontAlgn="auto">
                <a:lnSpc>
                  <a:spcPct val="100000"/>
                </a:lnSpc>
                <a:spcBef>
                  <a:spcPct val="20000"/>
                </a:spcBef>
                <a:spcAft>
                  <a:spcPts val="0"/>
                </a:spcAft>
                <a:buClrTx/>
                <a:buSzTx/>
                <a:buFont typeface="Arial" panose="020B0604020202020204" pitchFamily="34" charset="0"/>
                <a:buNone/>
                <a:tabLst/>
                <a:defRPr kumimoji="0" sz="1100" b="0" i="0" u="none" strike="noStrike" cap="none" spc="0" normalizeH="0" baseline="0">
                  <a:ln>
                    <a:noFill/>
                  </a:ln>
                  <a:solidFill>
                    <a:srgbClr val="4D545F"/>
                  </a:solidFill>
                  <a:effectLst/>
                  <a:uLnTx/>
                  <a:uFillTx/>
                  <a:latin typeface="Segoe UI" panose="020B0502040204020203" pitchFamily="34" charset="0"/>
                  <a:cs typeface="Segoe UI" panose="020B0502040204020203" pitchFamily="34" charset="0"/>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r>
                <a:rPr lang="en-US" sz="800" dirty="0">
                  <a:solidFill>
                    <a:schemeClr val="bg1"/>
                  </a:solidFill>
                </a:rPr>
                <a:t>New brand in ASBIS distribution portfolio</a:t>
              </a:r>
              <a:endParaRPr lang="ru-RU" sz="800" dirty="0">
                <a:solidFill>
                  <a:schemeClr val="bg1"/>
                </a:solidFill>
              </a:endParaRPr>
            </a:p>
          </p:txBody>
        </p:sp>
        <p:pic>
          <p:nvPicPr>
            <p:cNvPr id="32" name="Рисунок 31">
              <a:extLst>
                <a:ext uri="{FF2B5EF4-FFF2-40B4-BE49-F238E27FC236}">
                  <a16:creationId xmlns:a16="http://schemas.microsoft.com/office/drawing/2014/main" id="{49C78F7D-7849-4859-B0C9-79532FDDA4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4355" y="6248288"/>
              <a:ext cx="1143229" cy="365249"/>
            </a:xfrm>
            <a:prstGeom prst="rect">
              <a:avLst/>
            </a:prstGeom>
          </p:spPr>
        </p:pic>
      </p:grpSp>
    </p:spTree>
    <p:extLst>
      <p:ext uri="{BB962C8B-B14F-4D97-AF65-F5344CB8AC3E}">
        <p14:creationId xmlns:p14="http://schemas.microsoft.com/office/powerpoint/2010/main" val="20485219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Объект 4"/>
          <p:cNvSpPr>
            <a:spLocks noGrp="1"/>
          </p:cNvSpPr>
          <p:nvPr>
            <p:ph sz="quarter" idx="4294967295"/>
          </p:nvPr>
        </p:nvSpPr>
        <p:spPr>
          <a:xfrm>
            <a:off x="462988" y="274963"/>
            <a:ext cx="8632825" cy="660400"/>
          </a:xfrm>
        </p:spPr>
        <p:txBody>
          <a:bodyPr vert="horz" lIns="91440" tIns="45720" rIns="91440" bIns="45720" rtlCol="0" anchor="ctr">
            <a:normAutofit fontScale="97500"/>
          </a:bodyPr>
          <a:lstStyle/>
          <a:p>
            <a:pPr marL="0" indent="0">
              <a:spcBef>
                <a:spcPct val="0"/>
              </a:spcBef>
              <a:buNone/>
            </a:pPr>
            <a:r>
              <a:rPr lang="en-US" sz="3200" b="1" dirty="0">
                <a:solidFill>
                  <a:srgbClr val="00A7FF"/>
                </a:solidFill>
                <a:latin typeface="Segoe UI" panose="020B0502040204020203" pitchFamily="34" charset="0"/>
                <a:cs typeface="Segoe UI" panose="020B0502040204020203" pitchFamily="34" charset="0"/>
              </a:rPr>
              <a:t>Multi Pen (in the package by default)</a:t>
            </a:r>
            <a:endParaRPr lang="ru-RU" sz="3200" b="1" dirty="0">
              <a:solidFill>
                <a:srgbClr val="00A7FF"/>
              </a:solidFill>
              <a:latin typeface="Segoe UI" panose="020B0502040204020203" pitchFamily="34" charset="0"/>
              <a:cs typeface="Segoe UI" panose="020B0502040204020203" pitchFamily="34" charset="0"/>
            </a:endParaRPr>
          </a:p>
        </p:txBody>
      </p:sp>
      <p:graphicFrame>
        <p:nvGraphicFramePr>
          <p:cNvPr id="13" name="Таблица 12"/>
          <p:cNvGraphicFramePr>
            <a:graphicFrameLocks noGrp="1"/>
          </p:cNvGraphicFramePr>
          <p:nvPr>
            <p:extLst>
              <p:ext uri="{D42A27DB-BD31-4B8C-83A1-F6EECF244321}">
                <p14:modId xmlns:p14="http://schemas.microsoft.com/office/powerpoint/2010/main" val="3247296499"/>
              </p:ext>
            </p:extLst>
          </p:nvPr>
        </p:nvGraphicFramePr>
        <p:xfrm>
          <a:off x="6275636" y="1630971"/>
          <a:ext cx="4776570" cy="2359760"/>
        </p:xfrm>
        <a:graphic>
          <a:graphicData uri="http://schemas.openxmlformats.org/drawingml/2006/table">
            <a:tbl>
              <a:tblPr>
                <a:tableStyleId>{5C22544A-7EE6-4342-B048-85BDC9FD1C3A}</a:tableStyleId>
              </a:tblPr>
              <a:tblGrid>
                <a:gridCol w="1059574">
                  <a:extLst>
                    <a:ext uri="{9D8B030D-6E8A-4147-A177-3AD203B41FA5}">
                      <a16:colId xmlns:a16="http://schemas.microsoft.com/office/drawing/2014/main" val="20000"/>
                    </a:ext>
                  </a:extLst>
                </a:gridCol>
                <a:gridCol w="3716996">
                  <a:extLst>
                    <a:ext uri="{9D8B030D-6E8A-4147-A177-3AD203B41FA5}">
                      <a16:colId xmlns:a16="http://schemas.microsoft.com/office/drawing/2014/main" val="20001"/>
                    </a:ext>
                  </a:extLst>
                </a:gridCol>
              </a:tblGrid>
              <a:tr h="385437">
                <a:tc>
                  <a:txBody>
                    <a:bodyPr/>
                    <a:lstStyle/>
                    <a:p>
                      <a:pPr marL="0" algn="l" defTabSz="914400" rtl="0" eaLnBrk="1" fontAlgn="b" latinLnBrk="0" hangingPunct="1"/>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MULTI PEN</a:t>
                      </a:r>
                    </a:p>
                  </a:txBody>
                  <a:tcPr marL="34808" marR="174041" marT="34808" marB="3480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Specially done for writing functions,</a:t>
                      </a:r>
                      <a:r>
                        <a:rPr lang="en-US" sz="1200" u="none" strike="noStrike" kern="1200" baseline="0" dirty="0">
                          <a:solidFill>
                            <a:srgbClr val="CFD1D3"/>
                          </a:solidFill>
                          <a:effectLst/>
                          <a:latin typeface="Segoe UI" panose="020B0502040204020203" pitchFamily="34" charset="0"/>
                          <a:ea typeface="+mn-ea"/>
                          <a:cs typeface="Segoe UI" panose="020B0502040204020203" pitchFamily="34" charset="0"/>
                        </a:rPr>
                        <a:t> slides playback &amp; hand writing during presentation.</a:t>
                      </a:r>
                      <a:endParaRPr lang="en-US" sz="12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4808" marR="34808" marT="34808" marB="34808">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023771">
                <a:tc>
                  <a:txBody>
                    <a:bodyPr/>
                    <a:lstStyle/>
                    <a:p>
                      <a:pPr marL="0" algn="l" defTabSz="914400" rtl="0" eaLnBrk="1" fontAlgn="b" latinLnBrk="0" hangingPunct="1"/>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OPTIONS</a:t>
                      </a:r>
                    </a:p>
                  </a:txBody>
                  <a:tcPr marL="34808" marR="174041" marT="34808" marB="3480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defTabSz="914400" rtl="0" eaLnBrk="1" fontAlgn="b" latinLnBrk="0" hangingPunct="1">
                        <a:buFont typeface="Arial" pitchFamily="34" charset="0"/>
                        <a:buChar char="•"/>
                      </a:pP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Easy connection</a:t>
                      </a:r>
                    </a:p>
                    <a:p>
                      <a:pPr marL="171450" indent="-171450" algn="l" defTabSz="914400" rtl="0" eaLnBrk="1" fontAlgn="b" latinLnBrk="0" hangingPunct="1">
                        <a:buFont typeface="Arial" pitchFamily="34" charset="0"/>
                        <a:buChar char="•"/>
                      </a:pP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Different colors writing</a:t>
                      </a:r>
                    </a:p>
                    <a:p>
                      <a:pPr marL="171450" indent="-171450" algn="l" defTabSz="914400" rtl="0" eaLnBrk="1" fontAlgn="b" latinLnBrk="0" hangingPunct="1">
                        <a:buFont typeface="Arial" pitchFamily="34" charset="0"/>
                        <a:buChar char="•"/>
                      </a:pP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Communication with Power Point (switching On / Switching Off, comments writing, Slide Up / Slide Down) during presentation</a:t>
                      </a:r>
                    </a:p>
                    <a:p>
                      <a:pPr marL="171450" indent="-171450" algn="l" defTabSz="914400" rtl="0" eaLnBrk="1" fontAlgn="b" latinLnBrk="0" hangingPunct="1">
                        <a:buFont typeface="Arial" pitchFamily="34" charset="0"/>
                        <a:buChar char="•"/>
                      </a:pP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Zooming</a:t>
                      </a:r>
                    </a:p>
                  </a:txBody>
                  <a:tcPr marL="34808" marR="34808" marT="34808" marB="34808">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25854">
                <a:tc>
                  <a:txBody>
                    <a:bodyPr/>
                    <a:lstStyle/>
                    <a:p>
                      <a:pPr marL="0" algn="l" defTabSz="914400" rtl="0" eaLnBrk="1" fontAlgn="b" latinLnBrk="0" hangingPunct="1"/>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SIZE /</a:t>
                      </a:r>
                      <a:r>
                        <a:rPr lang="en-US" sz="1200" b="1" kern="1200" baseline="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 </a:t>
                      </a:r>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MM</a:t>
                      </a:r>
                    </a:p>
                  </a:txBody>
                  <a:tcPr marL="34808" marR="174041" marT="34808" marB="3480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1</a:t>
                      </a:r>
                      <a:r>
                        <a:rPr lang="ru-RU" sz="1200" u="none" strike="noStrike" kern="1200" dirty="0">
                          <a:solidFill>
                            <a:srgbClr val="CFD1D3"/>
                          </a:solidFill>
                          <a:effectLst/>
                          <a:latin typeface="Segoe UI" panose="020B0502040204020203" pitchFamily="34" charset="0"/>
                          <a:ea typeface="+mn-ea"/>
                          <a:cs typeface="Segoe UI" panose="020B0502040204020203" pitchFamily="34" charset="0"/>
                        </a:rPr>
                        <a:t>87</a:t>
                      </a: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x</a:t>
                      </a:r>
                      <a:r>
                        <a:rPr lang="ru-RU" sz="1200" u="none" strike="noStrike" kern="1200" dirty="0">
                          <a:solidFill>
                            <a:srgbClr val="CFD1D3"/>
                          </a:solidFill>
                          <a:effectLst/>
                          <a:latin typeface="Segoe UI" panose="020B0502040204020203" pitchFamily="34" charset="0"/>
                          <a:ea typeface="+mn-ea"/>
                          <a:cs typeface="Segoe UI" panose="020B0502040204020203" pitchFamily="34" charset="0"/>
                        </a:rPr>
                        <a:t>61</a:t>
                      </a: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x</a:t>
                      </a:r>
                      <a:r>
                        <a:rPr lang="ru-RU" sz="1200" u="none" strike="noStrike" kern="1200" dirty="0">
                          <a:solidFill>
                            <a:srgbClr val="CFD1D3"/>
                          </a:solidFill>
                          <a:effectLst/>
                          <a:latin typeface="Segoe UI" panose="020B0502040204020203" pitchFamily="34" charset="0"/>
                          <a:ea typeface="+mn-ea"/>
                          <a:cs typeface="Segoe UI" panose="020B0502040204020203" pitchFamily="34" charset="0"/>
                        </a:rPr>
                        <a:t>21</a:t>
                      </a:r>
                      <a:endParaRPr lang="en-US" sz="12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4808" marR="34808" marT="34808" marB="34808">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25854">
                <a:tc>
                  <a:txBody>
                    <a:bodyPr/>
                    <a:lstStyle/>
                    <a:p>
                      <a:pPr marL="0" algn="l" defTabSz="914400" rtl="0" eaLnBrk="1" fontAlgn="b" latinLnBrk="0" hangingPunct="1"/>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NET / G</a:t>
                      </a:r>
                    </a:p>
                  </a:txBody>
                  <a:tcPr marL="34808" marR="174041" marT="34808" marB="3480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ru-RU" sz="1200" u="none" strike="noStrike" kern="1200" dirty="0">
                          <a:solidFill>
                            <a:srgbClr val="CFD1D3"/>
                          </a:solidFill>
                          <a:effectLst/>
                          <a:latin typeface="Segoe UI" panose="020B0502040204020203" pitchFamily="34" charset="0"/>
                          <a:ea typeface="+mn-ea"/>
                          <a:cs typeface="Segoe UI" panose="020B0502040204020203" pitchFamily="34" charset="0"/>
                        </a:rPr>
                        <a:t>27</a:t>
                      </a: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g</a:t>
                      </a:r>
                    </a:p>
                  </a:txBody>
                  <a:tcPr marL="34808" marR="34808" marT="34808" marB="34808">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42203">
                <a:tc>
                  <a:txBody>
                    <a:bodyPr/>
                    <a:lstStyle/>
                    <a:p>
                      <a:pPr marL="0" algn="l" defTabSz="914400" rtl="0" eaLnBrk="1" fontAlgn="b" latinLnBrk="0" hangingPunct="1"/>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PRICE</a:t>
                      </a:r>
                    </a:p>
                  </a:txBody>
                  <a:tcPr marL="34808" marR="174041" marT="34808" marB="3480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FREE with Prestigio Solutions </a:t>
                      </a:r>
                      <a:r>
                        <a:rPr lang="en-US" sz="1200" u="none" strike="noStrike" kern="1200" dirty="0" err="1">
                          <a:solidFill>
                            <a:srgbClr val="CFD1D3"/>
                          </a:solidFill>
                          <a:effectLst/>
                          <a:latin typeface="Segoe UI" panose="020B0502040204020203" pitchFamily="34" charset="0"/>
                          <a:ea typeface="+mn-ea"/>
                          <a:cs typeface="Segoe UI" panose="020B0502040204020203" pitchFamily="34" charset="0"/>
                        </a:rPr>
                        <a:t>Multiboard</a:t>
                      </a:r>
                      <a:r>
                        <a:rPr lang="ru-RU" sz="12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Prime</a:t>
                      </a:r>
                    </a:p>
                  </a:txBody>
                  <a:tcPr marL="34808" marR="34808" marT="34808" marB="34808">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78463"/>
            <a:ext cx="5805103" cy="3866199"/>
          </a:xfrm>
          <a:prstGeom prst="roundRect">
            <a:avLst>
              <a:gd name="adj" fmla="val 4737"/>
            </a:avLst>
          </a:prstGeom>
          <a:ln>
            <a:noFill/>
          </a:ln>
        </p:spPr>
      </p:pic>
      <p:sp>
        <p:nvSpPr>
          <p:cNvPr id="11" name="TextBox 10"/>
          <p:cNvSpPr txBox="1"/>
          <p:nvPr/>
        </p:nvSpPr>
        <p:spPr>
          <a:xfrm>
            <a:off x="127703" y="6045322"/>
            <a:ext cx="10898659" cy="307777"/>
          </a:xfrm>
          <a:prstGeom prst="rect">
            <a:avLst/>
          </a:prstGeom>
          <a:noFill/>
        </p:spPr>
        <p:txBody>
          <a:bodyPr wrap="square" rtlCol="0">
            <a:spAutoFit/>
          </a:bodyPr>
          <a:lstStyle/>
          <a:p>
            <a:r>
              <a:rPr lang="en-US" sz="1400" dirty="0">
                <a:solidFill>
                  <a:schemeClr val="bg1"/>
                </a:solidFill>
              </a:rPr>
              <a:t>* Applicable for all Prestigio Solutions Multiboard models, except Multiboard Light Series</a:t>
            </a:r>
            <a:endParaRPr lang="ru-RU" sz="1400" dirty="0">
              <a:solidFill>
                <a:schemeClr val="bg1"/>
              </a:solidFill>
            </a:endParaRPr>
          </a:p>
        </p:txBody>
      </p:sp>
      <p:pic>
        <p:nvPicPr>
          <p:cNvPr id="10" name="Рисунок 9">
            <a:extLst>
              <a:ext uri="{FF2B5EF4-FFF2-40B4-BE49-F238E27FC236}">
                <a16:creationId xmlns:a16="http://schemas.microsoft.com/office/drawing/2014/main" id="{AEAC31F4-7535-4CEC-82E6-946D4A1CCF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15596" y="422501"/>
            <a:ext cx="997875" cy="365323"/>
          </a:xfrm>
          <a:prstGeom prst="rect">
            <a:avLst/>
          </a:prstGeom>
        </p:spPr>
      </p:pic>
      <p:pic>
        <p:nvPicPr>
          <p:cNvPr id="7" name="Рисунок 6">
            <a:extLst>
              <a:ext uri="{FF2B5EF4-FFF2-40B4-BE49-F238E27FC236}">
                <a16:creationId xmlns:a16="http://schemas.microsoft.com/office/drawing/2014/main" id="{55289709-4404-4F6B-BD88-E99729DE99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8742120" y="2156789"/>
            <a:ext cx="707384" cy="5468363"/>
          </a:xfrm>
          <a:prstGeom prst="rect">
            <a:avLst/>
          </a:prstGeom>
        </p:spPr>
      </p:pic>
    </p:spTree>
    <p:extLst>
      <p:ext uri="{BB962C8B-B14F-4D97-AF65-F5344CB8AC3E}">
        <p14:creationId xmlns:p14="http://schemas.microsoft.com/office/powerpoint/2010/main" val="2264146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6000"/>
                    </a14:imgEffect>
                  </a14:imgLayer>
                </a14:imgProps>
              </a:ext>
              <a:ext uri="{28A0092B-C50C-407E-A947-70E740481C1C}">
                <a14:useLocalDpi xmlns:a14="http://schemas.microsoft.com/office/drawing/2010/main"/>
              </a:ext>
            </a:extLst>
          </a:blip>
          <a:srcRect t="7555" b="7489"/>
          <a:stretch/>
        </p:blipFill>
        <p:spPr>
          <a:xfrm>
            <a:off x="0" y="-21021"/>
            <a:ext cx="12192000" cy="6905298"/>
          </a:xfrm>
          <a:prstGeom prst="rect">
            <a:avLst/>
          </a:prstGeom>
        </p:spPr>
      </p:pic>
      <p:sp>
        <p:nvSpPr>
          <p:cNvPr id="4" name="Заголовок 3"/>
          <p:cNvSpPr>
            <a:spLocks noGrp="1"/>
          </p:cNvSpPr>
          <p:nvPr>
            <p:ph type="title" idx="4294967295"/>
          </p:nvPr>
        </p:nvSpPr>
        <p:spPr>
          <a:xfrm>
            <a:off x="409903" y="5906839"/>
            <a:ext cx="5767605" cy="646331"/>
          </a:xfrm>
        </p:spPr>
        <p:txBody>
          <a:bodyPr wrap="none">
            <a:spAutoFit/>
          </a:bodyPr>
          <a:lstStyle/>
          <a:p>
            <a:pPr algn="l" defTabSz="914400"/>
            <a:r>
              <a:rPr lang="en-US" sz="3600" b="1" dirty="0">
                <a:solidFill>
                  <a:schemeClr val="bg1"/>
                </a:solidFill>
                <a:ea typeface="Verdana" panose="020B0604030504040204" pitchFamily="34" charset="0"/>
              </a:rPr>
              <a:t>MULTIBOARD SOFTWARE</a:t>
            </a:r>
          </a:p>
        </p:txBody>
      </p:sp>
      <p:pic>
        <p:nvPicPr>
          <p:cNvPr id="8" name="Рисунок 7">
            <a:extLst>
              <a:ext uri="{FF2B5EF4-FFF2-40B4-BE49-F238E27FC236}">
                <a16:creationId xmlns:a16="http://schemas.microsoft.com/office/drawing/2014/main" id="{5C1CC22B-2B5F-45BF-BF43-322923884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2250" y="608248"/>
            <a:ext cx="1310493" cy="479774"/>
          </a:xfrm>
          <a:prstGeom prst="rect">
            <a:avLst/>
          </a:prstGeom>
        </p:spPr>
      </p:pic>
    </p:spTree>
    <p:extLst>
      <p:ext uri="{BB962C8B-B14F-4D97-AF65-F5344CB8AC3E}">
        <p14:creationId xmlns:p14="http://schemas.microsoft.com/office/powerpoint/2010/main" val="4279485965"/>
      </p:ext>
    </p:extLst>
  </p:cSld>
  <p:clrMapOvr>
    <a:masterClrMapping/>
  </p:clrMapOvr>
  <p:transition spd="slow">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a:extLst>
              <a:ext uri="{FF2B5EF4-FFF2-40B4-BE49-F238E27FC236}">
                <a16:creationId xmlns:a16="http://schemas.microsoft.com/office/drawing/2014/main" id="{000982EF-60F6-4F4E-8533-AC80DCE2A137}"/>
              </a:ext>
            </a:extLst>
          </p:cNvPr>
          <p:cNvSpPr txBox="1">
            <a:spLocks/>
          </p:cNvSpPr>
          <p:nvPr/>
        </p:nvSpPr>
        <p:spPr>
          <a:xfrm>
            <a:off x="966686" y="437176"/>
            <a:ext cx="10894741" cy="842837"/>
          </a:xfrm>
          <a:prstGeom prst="rect">
            <a:avLst/>
          </a:prstGeom>
        </p:spPr>
        <p:txBody>
          <a:bodyPr vert="horz" lIns="91440" tIns="45720" rIns="91440" bIns="45720" rtlCol="0">
            <a:noAutofit/>
          </a:bodyPr>
          <a:lstStyle>
            <a:lvl1pPr marL="228543" indent="-228543" algn="l" defTabSz="609448" rtl="0" eaLnBrk="1" latinLnBrk="0" hangingPunct="1">
              <a:spcBef>
                <a:spcPct val="20000"/>
              </a:spcBef>
              <a:buFont typeface="Arial" pitchFamily="34" charset="0"/>
              <a:buChar char="•"/>
              <a:defRPr sz="2132" kern="1200">
                <a:solidFill>
                  <a:schemeClr val="tx1"/>
                </a:solidFill>
                <a:latin typeface="Segoe UI" panose="020B0502040204020203" pitchFamily="34" charset="0"/>
                <a:ea typeface="+mn-ea"/>
                <a:cs typeface="Segoe UI" panose="020B0502040204020203" pitchFamily="34" charset="0"/>
              </a:defRPr>
            </a:lvl1pPr>
            <a:lvl2pPr marL="495176" indent="-190452" algn="l" defTabSz="609448" rtl="0" eaLnBrk="1" latinLnBrk="0" hangingPunct="1">
              <a:spcBef>
                <a:spcPct val="20000"/>
              </a:spcBef>
              <a:buFont typeface="Arial" pitchFamily="34" charset="0"/>
              <a:buChar char="–"/>
              <a:defRPr sz="1866" kern="1200">
                <a:solidFill>
                  <a:schemeClr val="tx1"/>
                </a:solidFill>
                <a:latin typeface="Segoe UI" panose="020B0502040204020203" pitchFamily="34" charset="0"/>
                <a:ea typeface="+mn-ea"/>
                <a:cs typeface="Segoe UI" panose="020B0502040204020203" pitchFamily="34" charset="0"/>
              </a:defRPr>
            </a:lvl2pPr>
            <a:lvl3pPr marL="761809" indent="-152362" algn="l" defTabSz="609448" rtl="0" eaLnBrk="1" latinLnBrk="0" hangingPunct="1">
              <a:spcBef>
                <a:spcPct val="20000"/>
              </a:spcBef>
              <a:buFont typeface="Arial" pitchFamily="34" charset="0"/>
              <a:buChar char="•"/>
              <a:defRPr sz="1599" kern="1200">
                <a:solidFill>
                  <a:schemeClr val="tx1"/>
                </a:solidFill>
                <a:latin typeface="Segoe UI" panose="020B0502040204020203" pitchFamily="34" charset="0"/>
                <a:ea typeface="+mn-ea"/>
                <a:cs typeface="Segoe UI" panose="020B0502040204020203" pitchFamily="34" charset="0"/>
              </a:defRPr>
            </a:lvl3pPr>
            <a:lvl4pPr marL="1066533" indent="-152362" algn="l" defTabSz="609448" rtl="0" eaLnBrk="1" latinLnBrk="0" hangingPunct="1">
              <a:spcBef>
                <a:spcPct val="20000"/>
              </a:spcBef>
              <a:buFont typeface="Arial" pitchFamily="34" charset="0"/>
              <a:buChar char="–"/>
              <a:defRPr sz="1332" kern="1200">
                <a:solidFill>
                  <a:schemeClr val="tx1"/>
                </a:solidFill>
                <a:latin typeface="Segoe UI" panose="020B0502040204020203" pitchFamily="34" charset="0"/>
                <a:ea typeface="+mn-ea"/>
                <a:cs typeface="Segoe UI" panose="020B0502040204020203" pitchFamily="34" charset="0"/>
              </a:defRPr>
            </a:lvl4pPr>
            <a:lvl5pPr marL="1371257" indent="-152362" algn="l" defTabSz="609448" rtl="0" eaLnBrk="1" latinLnBrk="0" hangingPunct="1">
              <a:spcBef>
                <a:spcPct val="20000"/>
              </a:spcBef>
              <a:buFont typeface="Arial" pitchFamily="34" charset="0"/>
              <a:buChar char="»"/>
              <a:defRPr sz="1332" kern="1200">
                <a:solidFill>
                  <a:schemeClr val="tx1"/>
                </a:solidFill>
                <a:latin typeface="Segoe UI" panose="020B0502040204020203" pitchFamily="34" charset="0"/>
                <a:ea typeface="+mn-ea"/>
                <a:cs typeface="Segoe UI" panose="020B0502040204020203" pitchFamily="34" charset="0"/>
              </a:defRPr>
            </a:lvl5pPr>
            <a:lvl6pPr marL="1675981" indent="-152362" algn="l" defTabSz="609448" rtl="0" eaLnBrk="1" latinLnBrk="0" hangingPunct="1">
              <a:spcBef>
                <a:spcPct val="20000"/>
              </a:spcBef>
              <a:buFont typeface="Arial" pitchFamily="34" charset="0"/>
              <a:buChar char="•"/>
              <a:defRPr sz="1332" kern="1200">
                <a:solidFill>
                  <a:schemeClr val="tx1"/>
                </a:solidFill>
                <a:latin typeface="+mn-lt"/>
                <a:ea typeface="+mn-ea"/>
                <a:cs typeface="+mn-cs"/>
              </a:defRPr>
            </a:lvl6pPr>
            <a:lvl7pPr marL="1980705" indent="-152362" algn="l" defTabSz="609448" rtl="0" eaLnBrk="1" latinLnBrk="0" hangingPunct="1">
              <a:spcBef>
                <a:spcPct val="20000"/>
              </a:spcBef>
              <a:buFont typeface="Arial" pitchFamily="34" charset="0"/>
              <a:buChar char="•"/>
              <a:defRPr sz="1332" kern="1200">
                <a:solidFill>
                  <a:schemeClr val="tx1"/>
                </a:solidFill>
                <a:latin typeface="+mn-lt"/>
                <a:ea typeface="+mn-ea"/>
                <a:cs typeface="+mn-cs"/>
              </a:defRPr>
            </a:lvl7pPr>
            <a:lvl8pPr marL="2285428" indent="-152362" algn="l" defTabSz="609448" rtl="0" eaLnBrk="1" latinLnBrk="0" hangingPunct="1">
              <a:spcBef>
                <a:spcPct val="20000"/>
              </a:spcBef>
              <a:buFont typeface="Arial" pitchFamily="34" charset="0"/>
              <a:buChar char="•"/>
              <a:defRPr sz="1332" kern="1200">
                <a:solidFill>
                  <a:schemeClr val="tx1"/>
                </a:solidFill>
                <a:latin typeface="+mn-lt"/>
                <a:ea typeface="+mn-ea"/>
                <a:cs typeface="+mn-cs"/>
              </a:defRPr>
            </a:lvl8pPr>
            <a:lvl9pPr marL="2590152" indent="-152362" algn="l" defTabSz="609448" rtl="0" eaLnBrk="1" latinLnBrk="0" hangingPunct="1">
              <a:spcBef>
                <a:spcPct val="20000"/>
              </a:spcBef>
              <a:buFont typeface="Arial" pitchFamily="34" charset="0"/>
              <a:buChar char="•"/>
              <a:defRPr sz="1332" kern="1200">
                <a:solidFill>
                  <a:schemeClr val="tx1"/>
                </a:solidFill>
                <a:latin typeface="+mn-lt"/>
                <a:ea typeface="+mn-ea"/>
                <a:cs typeface="+mn-cs"/>
              </a:defRPr>
            </a:lvl9pPr>
          </a:lstStyle>
          <a:p>
            <a:pPr marL="0" indent="0" defTabSz="914034">
              <a:lnSpc>
                <a:spcPct val="90000"/>
              </a:lnSpc>
              <a:spcBef>
                <a:spcPct val="0"/>
              </a:spcBef>
              <a:buNone/>
            </a:pPr>
            <a:r>
              <a:rPr lang="en-US" sz="3099" b="1" dirty="0">
                <a:solidFill>
                  <a:srgbClr val="00A7FF"/>
                </a:solidFill>
                <a:latin typeface="Segoe UI Semilight" panose="020B0402040204020203" pitchFamily="34" charset="0"/>
                <a:ea typeface="+mj-ea"/>
                <a:cs typeface="Segoe UI Semilight" panose="020B0402040204020203" pitchFamily="34" charset="0"/>
              </a:rPr>
              <a:t>Prestigio Solutions</a:t>
            </a:r>
            <a:r>
              <a:rPr lang="en-US" sz="2400" b="1" dirty="0">
                <a:solidFill>
                  <a:srgbClr val="00A7FF"/>
                </a:solidFill>
                <a:latin typeface="Segoe UI Semilight" panose="020B0402040204020203" pitchFamily="34" charset="0"/>
                <a:ea typeface="+mj-ea"/>
                <a:cs typeface="Segoe UI Semilight" panose="020B0402040204020203" pitchFamily="34" charset="0"/>
              </a:rPr>
              <a:t>™</a:t>
            </a:r>
            <a:r>
              <a:rPr lang="en-US" sz="3099" b="1" dirty="0">
                <a:solidFill>
                  <a:srgbClr val="00A7FF"/>
                </a:solidFill>
                <a:latin typeface="Segoe UI Semilight" panose="020B0402040204020203" pitchFamily="34" charset="0"/>
                <a:ea typeface="+mj-ea"/>
                <a:cs typeface="Segoe UI Semilight" panose="020B0402040204020203" pitchFamily="34" charset="0"/>
              </a:rPr>
              <a:t> </a:t>
            </a:r>
          </a:p>
          <a:p>
            <a:pPr marL="0" indent="0" defTabSz="914034">
              <a:lnSpc>
                <a:spcPct val="90000"/>
              </a:lnSpc>
              <a:spcBef>
                <a:spcPct val="0"/>
              </a:spcBef>
              <a:buNone/>
            </a:pPr>
            <a:r>
              <a:rPr lang="en-US" sz="3099" b="1" dirty="0">
                <a:solidFill>
                  <a:srgbClr val="00A7FF"/>
                </a:solidFill>
                <a:latin typeface="Segoe UI Semilight" panose="020B0402040204020203" pitchFamily="34" charset="0"/>
                <a:ea typeface="+mj-ea"/>
                <a:cs typeface="Segoe UI Semilight" panose="020B0402040204020203" pitchFamily="34" charset="0"/>
              </a:rPr>
              <a:t>Overview</a:t>
            </a:r>
            <a:endParaRPr lang="ru-RU" sz="3099" b="1" dirty="0">
              <a:solidFill>
                <a:srgbClr val="00A7FF"/>
              </a:solidFill>
              <a:latin typeface="Segoe UI Semilight" panose="020B0402040204020203" pitchFamily="34" charset="0"/>
              <a:ea typeface="+mj-ea"/>
              <a:cs typeface="Segoe UI Semilight" panose="020B0402040204020203" pitchFamily="34" charset="0"/>
            </a:endParaRPr>
          </a:p>
        </p:txBody>
      </p:sp>
      <p:pic>
        <p:nvPicPr>
          <p:cNvPr id="23" name="Рисунок 22">
            <a:extLst>
              <a:ext uri="{FF2B5EF4-FFF2-40B4-BE49-F238E27FC236}">
                <a16:creationId xmlns:a16="http://schemas.microsoft.com/office/drawing/2014/main" id="{A70F0690-0CD5-4DF6-8024-25D09EFBC6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7307" y="4626944"/>
            <a:ext cx="895480" cy="895480"/>
          </a:xfrm>
          <a:prstGeom prst="rect">
            <a:avLst/>
          </a:prstGeom>
        </p:spPr>
      </p:pic>
      <p:sp>
        <p:nvSpPr>
          <p:cNvPr id="34" name="Title 1">
            <a:extLst>
              <a:ext uri="{FF2B5EF4-FFF2-40B4-BE49-F238E27FC236}">
                <a16:creationId xmlns:a16="http://schemas.microsoft.com/office/drawing/2014/main" id="{73799660-FD70-4AEA-A569-4C5C0F5B8C1A}"/>
              </a:ext>
            </a:extLst>
          </p:cNvPr>
          <p:cNvSpPr txBox="1">
            <a:spLocks/>
          </p:cNvSpPr>
          <p:nvPr/>
        </p:nvSpPr>
        <p:spPr>
          <a:xfrm>
            <a:off x="7992975" y="5231470"/>
            <a:ext cx="3883960" cy="47254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400" dirty="0">
                <a:solidFill>
                  <a:schemeClr val="bg1"/>
                </a:solidFill>
                <a:latin typeface="Segoe UI" panose="020B0502040204020203" pitchFamily="34" charset="0"/>
                <a:cs typeface="Segoe UI" panose="020B0502040204020203" pitchFamily="34" charset="0"/>
              </a:rPr>
              <a:t>Focus on Audiovisual Solutions</a:t>
            </a:r>
            <a:r>
              <a:rPr lang="ru-RU" sz="1400" dirty="0">
                <a:solidFill>
                  <a:schemeClr val="bg1"/>
                </a:solidFill>
                <a:latin typeface="Segoe UI" panose="020B0502040204020203" pitchFamily="34" charset="0"/>
                <a:cs typeface="Segoe UI" panose="020B0502040204020203" pitchFamily="34" charset="0"/>
              </a:rPr>
              <a:t>: </a:t>
            </a:r>
          </a:p>
          <a:p>
            <a:pPr algn="l">
              <a:lnSpc>
                <a:spcPct val="100000"/>
              </a:lnSpc>
            </a:pPr>
            <a:r>
              <a:rPr lang="en-US" sz="1400" dirty="0">
                <a:solidFill>
                  <a:schemeClr val="bg1"/>
                </a:solidFill>
                <a:latin typeface="Segoe UI" panose="020B0502040204020203" pitchFamily="34" charset="0"/>
                <a:cs typeface="Segoe UI" panose="020B0502040204020203" pitchFamily="34" charset="0"/>
              </a:rPr>
              <a:t>HW + SW</a:t>
            </a:r>
            <a:r>
              <a:rPr lang="ru-RU" sz="1400" dirty="0">
                <a:solidFill>
                  <a:schemeClr val="bg1"/>
                </a:solidFill>
                <a:latin typeface="Segoe UI" panose="020B0502040204020203" pitchFamily="34" charset="0"/>
                <a:cs typeface="Segoe UI" panose="020B0502040204020203" pitchFamily="34" charset="0"/>
              </a:rPr>
              <a:t> </a:t>
            </a:r>
            <a:r>
              <a:rPr lang="en-US" sz="1400" dirty="0">
                <a:solidFill>
                  <a:schemeClr val="bg1"/>
                </a:solidFill>
                <a:latin typeface="Segoe UI" panose="020B0502040204020203" pitchFamily="34" charset="0"/>
                <a:cs typeface="Segoe UI" panose="020B0502040204020203" pitchFamily="34" charset="0"/>
              </a:rPr>
              <a:t>&amp;</a:t>
            </a:r>
            <a:r>
              <a:rPr lang="ru-RU" sz="1400" dirty="0">
                <a:solidFill>
                  <a:schemeClr val="bg1"/>
                </a:solidFill>
                <a:latin typeface="Segoe UI" panose="020B0502040204020203" pitchFamily="34" charset="0"/>
                <a:cs typeface="Segoe UI" panose="020B0502040204020203" pitchFamily="34" charset="0"/>
              </a:rPr>
              <a:t> </a:t>
            </a:r>
            <a:r>
              <a:rPr lang="en-US" sz="1400" dirty="0">
                <a:solidFill>
                  <a:schemeClr val="bg1"/>
                </a:solidFill>
                <a:latin typeface="Segoe UI" panose="020B0502040204020203" pitchFamily="34" charset="0"/>
                <a:cs typeface="Segoe UI" panose="020B0502040204020203" pitchFamily="34" charset="0"/>
              </a:rPr>
              <a:t>Apps + Accessories + Service</a:t>
            </a:r>
            <a:endParaRPr lang="en-GB" sz="1400" dirty="0">
              <a:solidFill>
                <a:schemeClr val="bg1"/>
              </a:solidFill>
              <a:latin typeface="Segoe UI" panose="020B0502040204020203" pitchFamily="34" charset="0"/>
              <a:cs typeface="Segoe UI" panose="020B0502040204020203" pitchFamily="34" charset="0"/>
            </a:endParaRPr>
          </a:p>
        </p:txBody>
      </p:sp>
      <p:sp>
        <p:nvSpPr>
          <p:cNvPr id="35" name="Title 1">
            <a:extLst>
              <a:ext uri="{FF2B5EF4-FFF2-40B4-BE49-F238E27FC236}">
                <a16:creationId xmlns:a16="http://schemas.microsoft.com/office/drawing/2014/main" id="{5013ACEC-C216-4190-8BBA-B8F4B0661694}"/>
              </a:ext>
            </a:extLst>
          </p:cNvPr>
          <p:cNvSpPr txBox="1">
            <a:spLocks/>
          </p:cNvSpPr>
          <p:nvPr/>
        </p:nvSpPr>
        <p:spPr>
          <a:xfrm>
            <a:off x="7965847" y="4533646"/>
            <a:ext cx="2302183" cy="52321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00A7FF"/>
                </a:solidFill>
                <a:latin typeface="Segoe UI" panose="020B0502040204020203" pitchFamily="34" charset="0"/>
                <a:cs typeface="Segoe UI" panose="020B0502040204020203" pitchFamily="34" charset="0"/>
              </a:rPr>
              <a:t>FOCUS ON</a:t>
            </a:r>
            <a:endParaRPr lang="ru-RU" sz="2400" dirty="0">
              <a:solidFill>
                <a:srgbClr val="00A7FF"/>
              </a:solidFill>
              <a:latin typeface="Segoe UI" panose="020B0502040204020203" pitchFamily="34" charset="0"/>
              <a:cs typeface="Segoe UI" panose="020B0502040204020203" pitchFamily="34" charset="0"/>
            </a:endParaRPr>
          </a:p>
          <a:p>
            <a:pPr algn="l"/>
            <a:r>
              <a:rPr lang="en-US" sz="2400" dirty="0">
                <a:solidFill>
                  <a:srgbClr val="00A7FF"/>
                </a:solidFill>
                <a:latin typeface="Segoe UI" panose="020B0502040204020203" pitchFamily="34" charset="0"/>
                <a:cs typeface="Segoe UI" panose="020B0502040204020203" pitchFamily="34" charset="0"/>
              </a:rPr>
              <a:t>AV SOLUTIONS</a:t>
            </a:r>
            <a:endParaRPr lang="en-RU" sz="2400" dirty="0">
              <a:solidFill>
                <a:srgbClr val="00A7FF"/>
              </a:solidFill>
              <a:latin typeface="TT Norms Regular" panose="02000503030000020003" pitchFamily="2" charset="77"/>
            </a:endParaRPr>
          </a:p>
        </p:txBody>
      </p:sp>
      <p:sp>
        <p:nvSpPr>
          <p:cNvPr id="39" name="Прямоугольник 14">
            <a:extLst>
              <a:ext uri="{FF2B5EF4-FFF2-40B4-BE49-F238E27FC236}">
                <a16:creationId xmlns:a16="http://schemas.microsoft.com/office/drawing/2014/main" id="{3C8A3C48-3BD7-42E0-8F86-E98EA26A055F}"/>
              </a:ext>
            </a:extLst>
          </p:cNvPr>
          <p:cNvSpPr/>
          <p:nvPr/>
        </p:nvSpPr>
        <p:spPr>
          <a:xfrm>
            <a:off x="7959666" y="2028546"/>
            <a:ext cx="2665531" cy="480131"/>
          </a:xfrm>
          <a:prstGeom prst="rect">
            <a:avLst/>
          </a:prstGeom>
        </p:spPr>
        <p:txBody>
          <a:bodyPr vert="horz" lIns="91440" tIns="45720" rIns="91440" bIns="45720" rtlCol="0" anchor="t">
            <a:noAutofit/>
          </a:bodyPr>
          <a:lstStyle/>
          <a:p>
            <a:pPr>
              <a:lnSpc>
                <a:spcPct val="90000"/>
              </a:lnSpc>
              <a:spcBef>
                <a:spcPct val="0"/>
              </a:spcBef>
              <a:defRPr/>
            </a:pPr>
            <a:r>
              <a:rPr lang="en-US" sz="2400" dirty="0">
                <a:solidFill>
                  <a:srgbClr val="00A7FF"/>
                </a:solidFill>
                <a:latin typeface="Segoe UI" panose="020B0502040204020203" pitchFamily="34" charset="0"/>
                <a:cs typeface="Segoe UI" panose="020B0502040204020203" pitchFamily="34" charset="0"/>
              </a:rPr>
              <a:t>27 COUNTRIES </a:t>
            </a:r>
            <a:endParaRPr lang="ru-RU" sz="2400" dirty="0">
              <a:solidFill>
                <a:srgbClr val="00A7FF"/>
              </a:solidFill>
              <a:latin typeface="Segoe UI" panose="020B0502040204020203" pitchFamily="34" charset="0"/>
              <a:cs typeface="Segoe UI" panose="020B0502040204020203" pitchFamily="34" charset="0"/>
            </a:endParaRPr>
          </a:p>
        </p:txBody>
      </p:sp>
      <p:sp>
        <p:nvSpPr>
          <p:cNvPr id="40" name="Прямоугольник 15">
            <a:extLst>
              <a:ext uri="{FF2B5EF4-FFF2-40B4-BE49-F238E27FC236}">
                <a16:creationId xmlns:a16="http://schemas.microsoft.com/office/drawing/2014/main" id="{B01250BE-0183-44A8-B737-814B37AC5B8E}"/>
              </a:ext>
            </a:extLst>
          </p:cNvPr>
          <p:cNvSpPr/>
          <p:nvPr/>
        </p:nvSpPr>
        <p:spPr>
          <a:xfrm>
            <a:off x="7959666" y="2447629"/>
            <a:ext cx="2800741" cy="443307"/>
          </a:xfrm>
          <a:prstGeom prst="rect">
            <a:avLst/>
          </a:prstGeom>
        </p:spPr>
        <p:txBody>
          <a:bodyPr vert="horz" lIns="91440" tIns="45720" rIns="91440" bIns="45720" rtlCol="0" anchor="t">
            <a:noAutofit/>
          </a:bodyPr>
          <a:lstStyle/>
          <a:p>
            <a:pPr>
              <a:spcBef>
                <a:spcPct val="0"/>
              </a:spcBef>
              <a:defRPr/>
            </a:pPr>
            <a:r>
              <a:rPr lang="en-US" sz="1400" dirty="0">
                <a:solidFill>
                  <a:schemeClr val="bg1"/>
                </a:solidFill>
                <a:latin typeface="Segoe UI" panose="020B0502040204020203" pitchFamily="34" charset="0"/>
                <a:cs typeface="Segoe UI" panose="020B0502040204020203" pitchFamily="34" charset="0"/>
              </a:rPr>
              <a:t>Of presence across EMEA</a:t>
            </a:r>
            <a:endParaRPr lang="ru-RU" sz="1400" dirty="0">
              <a:solidFill>
                <a:schemeClr val="bg1"/>
              </a:solidFill>
              <a:latin typeface="Segoe UI" panose="020B0502040204020203" pitchFamily="34" charset="0"/>
              <a:cs typeface="Segoe UI" panose="020B0502040204020203" pitchFamily="34" charset="0"/>
            </a:endParaRPr>
          </a:p>
        </p:txBody>
      </p:sp>
      <p:pic>
        <p:nvPicPr>
          <p:cNvPr id="41" name="Рисунок 29">
            <a:extLst>
              <a:ext uri="{FF2B5EF4-FFF2-40B4-BE49-F238E27FC236}">
                <a16:creationId xmlns:a16="http://schemas.microsoft.com/office/drawing/2014/main" id="{B39CFE23-7487-4D1A-AE72-F2FF382EDA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3628" y="1958975"/>
            <a:ext cx="842838" cy="842838"/>
          </a:xfrm>
          <a:prstGeom prst="rect">
            <a:avLst/>
          </a:prstGeom>
        </p:spPr>
      </p:pic>
      <p:grpSp>
        <p:nvGrpSpPr>
          <p:cNvPr id="42" name="Группа 38">
            <a:extLst>
              <a:ext uri="{FF2B5EF4-FFF2-40B4-BE49-F238E27FC236}">
                <a16:creationId xmlns:a16="http://schemas.microsoft.com/office/drawing/2014/main" id="{ED9B1096-576B-4270-97A2-22D97A3C0114}"/>
              </a:ext>
            </a:extLst>
          </p:cNvPr>
          <p:cNvGrpSpPr/>
          <p:nvPr/>
        </p:nvGrpSpPr>
        <p:grpSpPr>
          <a:xfrm>
            <a:off x="7992975" y="3376183"/>
            <a:ext cx="1684506" cy="692591"/>
            <a:chOff x="6277525" y="2478807"/>
            <a:chExt cx="1684506" cy="692591"/>
          </a:xfrm>
        </p:grpSpPr>
        <p:sp>
          <p:nvSpPr>
            <p:cNvPr id="43" name="Прямоугольник 20">
              <a:extLst>
                <a:ext uri="{FF2B5EF4-FFF2-40B4-BE49-F238E27FC236}">
                  <a16:creationId xmlns:a16="http://schemas.microsoft.com/office/drawing/2014/main" id="{78F2D09D-5705-4441-AE22-2F757FD56437}"/>
                </a:ext>
              </a:extLst>
            </p:cNvPr>
            <p:cNvSpPr/>
            <p:nvPr/>
          </p:nvSpPr>
          <p:spPr>
            <a:xfrm>
              <a:off x="6277525" y="2478807"/>
              <a:ext cx="1684506" cy="523220"/>
            </a:xfrm>
            <a:prstGeom prst="rect">
              <a:avLst/>
            </a:prstGeom>
          </p:spPr>
          <p:txBody>
            <a:bodyPr vert="horz" lIns="91440" tIns="45720" rIns="91440" bIns="45720" rtlCol="0" anchor="t">
              <a:noAutofit/>
            </a:bodyPr>
            <a:lstStyle/>
            <a:p>
              <a:pPr>
                <a:lnSpc>
                  <a:spcPct val="90000"/>
                </a:lnSpc>
                <a:spcBef>
                  <a:spcPct val="0"/>
                </a:spcBef>
                <a:defRPr/>
              </a:pPr>
              <a:r>
                <a:rPr lang="en-US" sz="2400" dirty="0">
                  <a:solidFill>
                    <a:srgbClr val="00A7FF"/>
                  </a:solidFill>
                  <a:latin typeface="Segoe UI" panose="020B0502040204020203" pitchFamily="34" charset="0"/>
                  <a:cs typeface="Segoe UI" panose="020B0502040204020203" pitchFamily="34" charset="0"/>
                </a:rPr>
                <a:t>&lt; 1%</a:t>
              </a:r>
            </a:p>
          </p:txBody>
        </p:sp>
        <p:sp>
          <p:nvSpPr>
            <p:cNvPr id="44" name="Прямоугольник 17">
              <a:extLst>
                <a:ext uri="{FF2B5EF4-FFF2-40B4-BE49-F238E27FC236}">
                  <a16:creationId xmlns:a16="http://schemas.microsoft.com/office/drawing/2014/main" id="{ACC4EFBB-0CBC-43CB-B808-4625EFB96DC8}"/>
                </a:ext>
              </a:extLst>
            </p:cNvPr>
            <p:cNvSpPr/>
            <p:nvPr/>
          </p:nvSpPr>
          <p:spPr>
            <a:xfrm>
              <a:off x="6277525" y="2863621"/>
              <a:ext cx="851452" cy="307777"/>
            </a:xfrm>
            <a:prstGeom prst="rect">
              <a:avLst/>
            </a:prstGeom>
          </p:spPr>
          <p:txBody>
            <a:bodyPr vert="horz" lIns="91440" tIns="45720" rIns="91440" bIns="45720" rtlCol="0" anchor="t">
              <a:noAutofit/>
            </a:bodyPr>
            <a:lstStyle/>
            <a:p>
              <a:pPr>
                <a:spcBef>
                  <a:spcPct val="0"/>
                </a:spcBef>
                <a:defRPr/>
              </a:pPr>
              <a:r>
                <a:rPr lang="en-US" sz="1400" dirty="0">
                  <a:solidFill>
                    <a:schemeClr val="bg1"/>
                  </a:solidFill>
                  <a:latin typeface="Segoe UI" panose="020B0502040204020203" pitchFamily="34" charset="0"/>
                  <a:cs typeface="Segoe UI" panose="020B0502040204020203" pitchFamily="34" charset="0"/>
                </a:rPr>
                <a:t>Fail rate </a:t>
              </a:r>
              <a:endParaRPr lang="ru-RU" sz="1400" dirty="0">
                <a:solidFill>
                  <a:schemeClr val="bg1"/>
                </a:solidFill>
                <a:latin typeface="Segoe UI" panose="020B0502040204020203" pitchFamily="34" charset="0"/>
                <a:cs typeface="Segoe UI" panose="020B0502040204020203" pitchFamily="34" charset="0"/>
              </a:endParaRPr>
            </a:p>
          </p:txBody>
        </p:sp>
      </p:grpSp>
      <p:pic>
        <p:nvPicPr>
          <p:cNvPr id="45" name="Рисунок 3">
            <a:extLst>
              <a:ext uri="{FF2B5EF4-FFF2-40B4-BE49-F238E27FC236}">
                <a16:creationId xmlns:a16="http://schemas.microsoft.com/office/drawing/2014/main" id="{60DB546E-3B22-46B4-8AD5-3487E74971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3179" y="3266073"/>
            <a:ext cx="923736" cy="923736"/>
          </a:xfrm>
          <a:prstGeom prst="rect">
            <a:avLst/>
          </a:prstGeom>
        </p:spPr>
      </p:pic>
      <p:grpSp>
        <p:nvGrpSpPr>
          <p:cNvPr id="26" name="Группа 25">
            <a:extLst>
              <a:ext uri="{FF2B5EF4-FFF2-40B4-BE49-F238E27FC236}">
                <a16:creationId xmlns:a16="http://schemas.microsoft.com/office/drawing/2014/main" id="{940CB677-2988-41AC-906C-42F67A4231D4}"/>
              </a:ext>
            </a:extLst>
          </p:cNvPr>
          <p:cNvGrpSpPr/>
          <p:nvPr/>
        </p:nvGrpSpPr>
        <p:grpSpPr>
          <a:xfrm>
            <a:off x="2632674" y="3383543"/>
            <a:ext cx="1470846" cy="675715"/>
            <a:chOff x="2136051" y="2167401"/>
            <a:chExt cx="2076424" cy="675715"/>
          </a:xfrm>
        </p:grpSpPr>
        <p:sp>
          <p:nvSpPr>
            <p:cNvPr id="31" name="Прямоугольник 30">
              <a:extLst>
                <a:ext uri="{FF2B5EF4-FFF2-40B4-BE49-F238E27FC236}">
                  <a16:creationId xmlns:a16="http://schemas.microsoft.com/office/drawing/2014/main" id="{5CB2FC69-C226-4235-BC6C-65178D2D4172}"/>
                </a:ext>
              </a:extLst>
            </p:cNvPr>
            <p:cNvSpPr/>
            <p:nvPr/>
          </p:nvSpPr>
          <p:spPr>
            <a:xfrm>
              <a:off x="2136051" y="2167401"/>
              <a:ext cx="2076424" cy="367413"/>
            </a:xfrm>
            <a:prstGeom prst="rect">
              <a:avLst/>
            </a:prstGeom>
          </p:spPr>
          <p:txBody>
            <a:bodyPr vert="horz" lIns="91440" tIns="45720" rIns="91440" bIns="45720" rtlCol="0" anchor="t">
              <a:noAutofit/>
            </a:bodyPr>
            <a:lstStyle/>
            <a:p>
              <a:pPr>
                <a:lnSpc>
                  <a:spcPct val="90000"/>
                </a:lnSpc>
                <a:spcBef>
                  <a:spcPct val="0"/>
                </a:spcBef>
                <a:defRPr/>
              </a:pPr>
              <a:r>
                <a:rPr lang="en-US" sz="2400" dirty="0">
                  <a:solidFill>
                    <a:srgbClr val="00A7FF"/>
                  </a:solidFill>
                  <a:latin typeface="Segoe UI" panose="020B0502040204020203" pitchFamily="34" charset="0"/>
                  <a:cs typeface="Segoe UI" panose="020B0502040204020203" pitchFamily="34" charset="0"/>
                </a:rPr>
                <a:t>9 YEARS</a:t>
              </a:r>
            </a:p>
          </p:txBody>
        </p:sp>
        <p:sp>
          <p:nvSpPr>
            <p:cNvPr id="36" name="Прямоугольник 35">
              <a:extLst>
                <a:ext uri="{FF2B5EF4-FFF2-40B4-BE49-F238E27FC236}">
                  <a16:creationId xmlns:a16="http://schemas.microsoft.com/office/drawing/2014/main" id="{91023350-B2A4-4C80-82BD-6A5EE9D55FC8}"/>
                </a:ext>
              </a:extLst>
            </p:cNvPr>
            <p:cNvSpPr/>
            <p:nvPr/>
          </p:nvSpPr>
          <p:spPr>
            <a:xfrm>
              <a:off x="2136051" y="2535339"/>
              <a:ext cx="2076424" cy="307777"/>
            </a:xfrm>
            <a:prstGeom prst="rect">
              <a:avLst/>
            </a:prstGeom>
          </p:spPr>
          <p:txBody>
            <a:bodyPr vert="horz" lIns="91440" tIns="45720" rIns="91440" bIns="45720" rtlCol="0" anchor="t">
              <a:noAutofit/>
            </a:bodyPr>
            <a:lstStyle/>
            <a:p>
              <a:pPr>
                <a:spcBef>
                  <a:spcPct val="0"/>
                </a:spcBef>
                <a:defRPr/>
              </a:pPr>
              <a:r>
                <a:rPr lang="en-US" sz="1400" dirty="0">
                  <a:solidFill>
                    <a:schemeClr val="bg1"/>
                  </a:solidFill>
                  <a:latin typeface="Segoe UI" panose="020B0502040204020203" pitchFamily="34" charset="0"/>
                  <a:cs typeface="Segoe UI" panose="020B0502040204020203" pitchFamily="34" charset="0"/>
                </a:rPr>
                <a:t>On the market</a:t>
              </a:r>
              <a:endParaRPr lang="ru-RU" sz="1400" dirty="0">
                <a:solidFill>
                  <a:schemeClr val="bg1"/>
                </a:solidFill>
                <a:latin typeface="Segoe UI" panose="020B0502040204020203" pitchFamily="34" charset="0"/>
                <a:cs typeface="Segoe UI" panose="020B0502040204020203" pitchFamily="34" charset="0"/>
              </a:endParaRPr>
            </a:p>
          </p:txBody>
        </p:sp>
      </p:grpSp>
      <p:grpSp>
        <p:nvGrpSpPr>
          <p:cNvPr id="16" name="Группа 15">
            <a:extLst>
              <a:ext uri="{FF2B5EF4-FFF2-40B4-BE49-F238E27FC236}">
                <a16:creationId xmlns:a16="http://schemas.microsoft.com/office/drawing/2014/main" id="{B6512F59-5AB7-41C1-A8B8-063FBBE37E8F}"/>
              </a:ext>
            </a:extLst>
          </p:cNvPr>
          <p:cNvGrpSpPr/>
          <p:nvPr/>
        </p:nvGrpSpPr>
        <p:grpSpPr>
          <a:xfrm>
            <a:off x="1249551" y="3289828"/>
            <a:ext cx="833012" cy="833010"/>
            <a:chOff x="969493" y="2751565"/>
            <a:chExt cx="776637" cy="776637"/>
          </a:xfrm>
        </p:grpSpPr>
        <p:pic>
          <p:nvPicPr>
            <p:cNvPr id="38" name="Рисунок 37">
              <a:extLst>
                <a:ext uri="{FF2B5EF4-FFF2-40B4-BE49-F238E27FC236}">
                  <a16:creationId xmlns:a16="http://schemas.microsoft.com/office/drawing/2014/main" id="{C93251EE-9877-46EA-BF46-F64665CAD61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7051" b="95513" l="1923" r="95513">
                          <a14:foregroundMark x1="4487" y1="74359" x2="4487" y2="74359"/>
                          <a14:foregroundMark x1="41667" y1="92308" x2="41667" y2="92308"/>
                          <a14:foregroundMark x1="83974" y1="46154" x2="83974" y2="46154"/>
                          <a14:foregroundMark x1="78205" y1="28205" x2="78205" y2="28205"/>
                          <a14:foregroundMark x1="73077" y1="18590" x2="73077" y2="18590"/>
                          <a14:foregroundMark x1="35256" y1="8974" x2="35256" y2="8974"/>
                          <a14:foregroundMark x1="94231" y1="57051" x2="94231" y2="57051"/>
                          <a14:foregroundMark x1="62821" y1="9615" x2="62821" y2="9615"/>
                          <a14:foregroundMark x1="92949" y1="39103" x2="95513" y2="51923"/>
                          <a14:foregroundMark x1="59615" y1="91667" x2="51923" y2="95513"/>
                          <a14:backgroundMark x1="56410" y1="33974" x2="56410" y2="33974"/>
                          <a14:backgroundMark x1="52564" y1="33974" x2="52564" y2="33974"/>
                          <a14:backgroundMark x1="55769" y1="42308" x2="55769" y2="42949"/>
                          <a14:backgroundMark x1="50641" y1="53846" x2="50641" y2="53846"/>
                          <a14:backgroundMark x1="52564" y1="48718" x2="52564" y2="48718"/>
                          <a14:backgroundMark x1="44872" y1="32051" x2="44872" y2="32051"/>
                          <a14:backgroundMark x1="48718" y1="30128" x2="48718" y2="30128"/>
                          <a14:backgroundMark x1="48718" y1="30128" x2="48718" y2="30128"/>
                          <a14:backgroundMark x1="46154" y1="41026" x2="46154" y2="41026"/>
                          <a14:backgroundMark x1="48718" y1="55128" x2="48718" y2="55128"/>
                          <a14:backgroundMark x1="56410" y1="53846" x2="56410" y2="53846"/>
                          <a14:backgroundMark x1="54487" y1="71795" x2="54487" y2="71795"/>
                          <a14:backgroundMark x1="51923" y1="69872" x2="51923" y2="69872"/>
                          <a14:backgroundMark x1="39744" y1="57051" x2="39744" y2="57051"/>
                          <a14:backgroundMark x1="53205" y1="26282" x2="53205" y2="26282"/>
                          <a14:backgroundMark x1="55128" y1="27564" x2="55128" y2="27564"/>
                          <a14:backgroundMark x1="56410" y1="28205" x2="57051" y2="30128"/>
                          <a14:backgroundMark x1="58333" y1="31410" x2="59615" y2="32692"/>
                          <a14:backgroundMark x1="46795" y1="27564" x2="41026" y2="34615"/>
                          <a14:backgroundMark x1="47436" y1="28205" x2="39744" y2="34615"/>
                          <a14:backgroundMark x1="46154" y1="26923" x2="43590" y2="30128"/>
                          <a14:backgroundMark x1="45513" y1="26282" x2="41667" y2="30128"/>
                          <a14:backgroundMark x1="44872" y1="26282" x2="41667" y2="31410"/>
                          <a14:backgroundMark x1="45513" y1="26923" x2="56410" y2="26923"/>
                          <a14:backgroundMark x1="58333" y1="34615" x2="56410" y2="48718"/>
                          <a14:backgroundMark x1="57051" y1="44872" x2="58333" y2="46154"/>
                          <a14:backgroundMark x1="57692" y1="43590" x2="57692" y2="42308"/>
                          <a14:backgroundMark x1="57692" y1="41026" x2="58333" y2="50641"/>
                          <a14:backgroundMark x1="57692" y1="51282" x2="55128" y2="67308"/>
                          <a14:backgroundMark x1="59615" y1="57692" x2="59615" y2="58974"/>
                          <a14:backgroundMark x1="58974" y1="58333" x2="58974" y2="57051"/>
                          <a14:backgroundMark x1="58333" y1="55128" x2="58333" y2="55128"/>
                          <a14:backgroundMark x1="58333" y1="55769" x2="58333" y2="55769"/>
                          <a14:backgroundMark x1="57692" y1="61538" x2="57692" y2="61538"/>
                          <a14:backgroundMark x1="58974" y1="62179" x2="58974" y2="67949"/>
                          <a14:backgroundMark x1="58974" y1="50000" x2="57692" y2="65385"/>
                          <a14:backgroundMark x1="58974" y1="67949" x2="42949" y2="67308"/>
                          <a14:backgroundMark x1="44872" y1="73718" x2="53846" y2="68590"/>
                          <a14:backgroundMark x1="57051" y1="71154" x2="57051" y2="71154"/>
                          <a14:backgroundMark x1="57692" y1="72436" x2="55128" y2="74359"/>
                          <a14:backgroundMark x1="55128" y1="74359" x2="53205" y2="74359"/>
                          <a14:backgroundMark x1="53205" y1="74359" x2="51282" y2="74359"/>
                          <a14:backgroundMark x1="50641" y1="74359" x2="46795" y2="74359"/>
                          <a14:backgroundMark x1="46795" y1="74359" x2="44872" y2="73077"/>
                          <a14:backgroundMark x1="44231" y1="72436" x2="42308" y2="71154"/>
                          <a14:backgroundMark x1="42308" y1="71154" x2="41667" y2="68590"/>
                          <a14:backgroundMark x1="41667" y1="68590" x2="41667" y2="66667"/>
                          <a14:backgroundMark x1="41667" y1="66026" x2="41026" y2="64744"/>
                          <a14:backgroundMark x1="41026" y1="64103" x2="41667" y2="63462"/>
                          <a14:backgroundMark x1="41667" y1="62821" x2="41667" y2="60256"/>
                          <a14:backgroundMark x1="41667" y1="59615" x2="41667" y2="56410"/>
                          <a14:backgroundMark x1="41667" y1="55769" x2="41667" y2="53205"/>
                          <a14:backgroundMark x1="41667" y1="53205" x2="41667" y2="51282"/>
                          <a14:backgroundMark x1="42308" y1="51282" x2="44231" y2="50000"/>
                          <a14:backgroundMark x1="44872" y1="48718" x2="44872" y2="48718"/>
                          <a14:backgroundMark x1="44872" y1="48077" x2="41667" y2="46154"/>
                          <a14:backgroundMark x1="41667" y1="46154" x2="41667" y2="46154"/>
                          <a14:backgroundMark x1="42949" y1="42949" x2="42949" y2="42949"/>
                          <a14:backgroundMark x1="42308" y1="40385" x2="42308" y2="39103"/>
                          <a14:backgroundMark x1="41026" y1="35256" x2="43590" y2="48077"/>
                          <a14:backgroundMark x1="42308" y1="42949" x2="42308" y2="44231"/>
                          <a14:backgroundMark x1="42308" y1="44872" x2="42308" y2="44872"/>
                          <a14:backgroundMark x1="42949" y1="53846" x2="42949" y2="53846"/>
                          <a14:backgroundMark x1="57692" y1="69872" x2="57692" y2="69872"/>
                        </a14:backgroundRemoval>
                      </a14:imgEffect>
                    </a14:imgLayer>
                  </a14:imgProps>
                </a:ext>
                <a:ext uri="{28A0092B-C50C-407E-A947-70E740481C1C}">
                  <a14:useLocalDpi xmlns:a14="http://schemas.microsoft.com/office/drawing/2010/main" val="0"/>
                </a:ext>
              </a:extLst>
            </a:blip>
            <a:stretch>
              <a:fillRect/>
            </a:stretch>
          </p:blipFill>
          <p:spPr>
            <a:xfrm>
              <a:off x="969493" y="2751565"/>
              <a:ext cx="776637" cy="776637"/>
            </a:xfrm>
            <a:prstGeom prst="rect">
              <a:avLst/>
            </a:prstGeom>
          </p:spPr>
        </p:pic>
        <p:sp>
          <p:nvSpPr>
            <p:cNvPr id="15" name="Прямоугольник 14">
              <a:extLst>
                <a:ext uri="{FF2B5EF4-FFF2-40B4-BE49-F238E27FC236}">
                  <a16:creationId xmlns:a16="http://schemas.microsoft.com/office/drawing/2014/main" id="{8BFDDAB6-7C54-4E29-8B3B-08F24F824612}"/>
                </a:ext>
              </a:extLst>
            </p:cNvPr>
            <p:cNvSpPr/>
            <p:nvPr/>
          </p:nvSpPr>
          <p:spPr>
            <a:xfrm>
              <a:off x="1185791" y="2879555"/>
              <a:ext cx="344038" cy="487812"/>
            </a:xfrm>
            <a:prstGeom prst="rect">
              <a:avLst/>
            </a:prstGeom>
          </p:spPr>
          <p:txBody>
            <a:bodyPr wrap="none">
              <a:spAutoFit/>
            </a:bodyPr>
            <a:lstStyle/>
            <a:p>
              <a:pPr lvl="0" algn="ctr">
                <a:defRPr/>
              </a:pPr>
              <a:r>
                <a:rPr lang="en-US" sz="2800" b="1" dirty="0">
                  <a:solidFill>
                    <a:srgbClr val="00ACFE"/>
                  </a:solidFill>
                  <a:latin typeface="Bahnschrift Light" panose="020B0502040204020203" pitchFamily="34" charset="0"/>
                </a:rPr>
                <a:t>9</a:t>
              </a:r>
              <a:endParaRPr lang="ru-RU" sz="2800" b="1" dirty="0">
                <a:solidFill>
                  <a:srgbClr val="00ACFE"/>
                </a:solidFill>
                <a:latin typeface="Bahnschrift Light" panose="020B0502040204020203" pitchFamily="34" charset="0"/>
              </a:endParaRPr>
            </a:p>
          </p:txBody>
        </p:sp>
      </p:grpSp>
      <p:graphicFrame>
        <p:nvGraphicFramePr>
          <p:cNvPr id="13" name="Объект 12">
            <a:hlinkClick r:id="" action="ppaction://ole?verb=0"/>
            <a:extLst>
              <a:ext uri="{FF2B5EF4-FFF2-40B4-BE49-F238E27FC236}">
                <a16:creationId xmlns:a16="http://schemas.microsoft.com/office/drawing/2014/main" id="{049A9373-2FC5-40C4-83DA-A6AAA56BFF7C}"/>
              </a:ext>
            </a:extLst>
          </p:cNvPr>
          <p:cNvGraphicFramePr>
            <a:graphicFrameLocks noChangeAspect="1"/>
          </p:cNvGraphicFramePr>
          <p:nvPr/>
        </p:nvGraphicFramePr>
        <p:xfrm>
          <a:off x="1090056" y="2081316"/>
          <a:ext cx="1152000" cy="648000"/>
        </p:xfrm>
        <a:graphic>
          <a:graphicData uri="http://schemas.openxmlformats.org/presentationml/2006/ole">
            <mc:AlternateContent xmlns:mc="http://schemas.openxmlformats.org/markup-compatibility/2006">
              <mc:Choice xmlns:v="urn:schemas-microsoft-com:vml" Requires="v">
                <p:oleObj name="Presentation" r:id="rId8" imgW="6095975" imgH="3429123" progId="PowerPoint.Show.12">
                  <p:embed/>
                </p:oleObj>
              </mc:Choice>
              <mc:Fallback>
                <p:oleObj name="Presentation" r:id="rId8" imgW="6095975" imgH="3429123" progId="PowerPoint.Show.12">
                  <p:embed/>
                  <p:pic>
                    <p:nvPicPr>
                      <p:cNvPr id="13" name="Объект 12">
                        <a:hlinkClick r:id="" action="ppaction://ole?verb=0"/>
                        <a:extLst>
                          <a:ext uri="{FF2B5EF4-FFF2-40B4-BE49-F238E27FC236}">
                            <a16:creationId xmlns:a16="http://schemas.microsoft.com/office/drawing/2014/main" id="{049A9373-2FC5-40C4-83DA-A6AAA56BFF7C}"/>
                          </a:ext>
                        </a:extLst>
                      </p:cNvPr>
                      <p:cNvPicPr/>
                      <p:nvPr/>
                    </p:nvPicPr>
                    <p:blipFill>
                      <a:blip r:embed="rId9"/>
                      <a:stretch>
                        <a:fillRect/>
                      </a:stretch>
                    </p:blipFill>
                    <p:spPr>
                      <a:xfrm>
                        <a:off x="1090056" y="2081316"/>
                        <a:ext cx="1152000" cy="648000"/>
                      </a:xfrm>
                      <a:prstGeom prst="rect">
                        <a:avLst/>
                      </a:prstGeom>
                    </p:spPr>
                  </p:pic>
                </p:oleObj>
              </mc:Fallback>
            </mc:AlternateContent>
          </a:graphicData>
        </a:graphic>
      </p:graphicFrame>
      <p:grpSp>
        <p:nvGrpSpPr>
          <p:cNvPr id="32" name="Группа 31">
            <a:extLst>
              <a:ext uri="{FF2B5EF4-FFF2-40B4-BE49-F238E27FC236}">
                <a16:creationId xmlns:a16="http://schemas.microsoft.com/office/drawing/2014/main" id="{3095BA01-4D67-4131-8317-D75EDC5CF4FB}"/>
              </a:ext>
            </a:extLst>
          </p:cNvPr>
          <p:cNvGrpSpPr/>
          <p:nvPr/>
        </p:nvGrpSpPr>
        <p:grpSpPr>
          <a:xfrm>
            <a:off x="2632674" y="2056394"/>
            <a:ext cx="3911822" cy="697844"/>
            <a:chOff x="2013000" y="1590344"/>
            <a:chExt cx="3911822" cy="697844"/>
          </a:xfrm>
        </p:grpSpPr>
        <p:sp>
          <p:nvSpPr>
            <p:cNvPr id="27" name="Title 1">
              <a:extLst>
                <a:ext uri="{FF2B5EF4-FFF2-40B4-BE49-F238E27FC236}">
                  <a16:creationId xmlns:a16="http://schemas.microsoft.com/office/drawing/2014/main" id="{A24F876C-FF9E-4974-9F1C-3D17BF1E89C1}"/>
                </a:ext>
              </a:extLst>
            </p:cNvPr>
            <p:cNvSpPr txBox="1">
              <a:spLocks/>
            </p:cNvSpPr>
            <p:nvPr/>
          </p:nvSpPr>
          <p:spPr>
            <a:xfrm>
              <a:off x="2013000" y="1590344"/>
              <a:ext cx="3911822" cy="46605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00A7FF"/>
                  </a:solidFill>
                  <a:latin typeface="Segoe UI" panose="020B0502040204020203" pitchFamily="34" charset="0"/>
                  <a:cs typeface="Segoe UI" panose="020B0502040204020203" pitchFamily="34" charset="0"/>
                </a:rPr>
                <a:t>BELONG TO ASBIS</a:t>
              </a:r>
            </a:p>
          </p:txBody>
        </p:sp>
        <p:sp>
          <p:nvSpPr>
            <p:cNvPr id="17" name="Прямоугольник 16">
              <a:extLst>
                <a:ext uri="{FF2B5EF4-FFF2-40B4-BE49-F238E27FC236}">
                  <a16:creationId xmlns:a16="http://schemas.microsoft.com/office/drawing/2014/main" id="{DC2F43E3-FF10-4678-A0CC-E3A50C663E3E}"/>
                </a:ext>
              </a:extLst>
            </p:cNvPr>
            <p:cNvSpPr/>
            <p:nvPr/>
          </p:nvSpPr>
          <p:spPr>
            <a:xfrm>
              <a:off x="2013000" y="1980411"/>
              <a:ext cx="2694199" cy="307777"/>
            </a:xfrm>
            <a:prstGeom prst="rect">
              <a:avLst/>
            </a:prstGeom>
          </p:spPr>
          <p:txBody>
            <a:bodyPr wrap="none">
              <a:spAutoFit/>
            </a:bodyPr>
            <a:lstStyle/>
            <a:p>
              <a:r>
                <a:rPr lang="en-US" sz="1400" dirty="0">
                  <a:solidFill>
                    <a:schemeClr val="bg1"/>
                  </a:solidFill>
                  <a:latin typeface="Segoe UI" panose="020B0502040204020203" pitchFamily="34" charset="0"/>
                  <a:cs typeface="Segoe UI" panose="020B0502040204020203" pitchFamily="34" charset="0"/>
                </a:rPr>
                <a:t>ASBISC Enterprises PLC, Cyprus </a:t>
              </a:r>
              <a:endParaRPr lang="ru-RU" sz="1400" dirty="0">
                <a:solidFill>
                  <a:schemeClr val="bg1"/>
                </a:solidFill>
                <a:latin typeface="Segoe UI" panose="020B0502040204020203" pitchFamily="34" charset="0"/>
                <a:cs typeface="Segoe UI" panose="020B0502040204020203" pitchFamily="34" charset="0"/>
              </a:endParaRPr>
            </a:p>
          </p:txBody>
        </p:sp>
      </p:grpSp>
      <p:pic>
        <p:nvPicPr>
          <p:cNvPr id="33" name="Picture 24">
            <a:extLst>
              <a:ext uri="{FF2B5EF4-FFF2-40B4-BE49-F238E27FC236}">
                <a16:creationId xmlns:a16="http://schemas.microsoft.com/office/drawing/2014/main" id="{70D5F003-B9D3-40B9-A95B-0F0418514967}"/>
              </a:ext>
            </a:extLst>
          </p:cNvPr>
          <p:cNvPicPr>
            <a:picLocks noChangeAspect="1"/>
          </p:cNvPicPr>
          <p:nvPr/>
        </p:nvPicPr>
        <p:blipFill rotWithShape="1">
          <a:blip r:embed="rId10">
            <a:duotone>
              <a:prstClr val="black"/>
              <a:srgbClr val="00A7FF">
                <a:tint val="45000"/>
                <a:satMod val="400000"/>
              </a:srgbClr>
            </a:duotone>
            <a:lum bright="50000" contrast="60000"/>
          </a:blip>
          <a:srcRect l="91713" b="83586"/>
          <a:stretch/>
        </p:blipFill>
        <p:spPr>
          <a:xfrm>
            <a:off x="1249550" y="4847735"/>
            <a:ext cx="833011" cy="720227"/>
          </a:xfrm>
          <a:prstGeom prst="rect">
            <a:avLst/>
          </a:prstGeom>
        </p:spPr>
      </p:pic>
      <p:sp>
        <p:nvSpPr>
          <p:cNvPr id="37" name="Прямоугольник 36">
            <a:extLst>
              <a:ext uri="{FF2B5EF4-FFF2-40B4-BE49-F238E27FC236}">
                <a16:creationId xmlns:a16="http://schemas.microsoft.com/office/drawing/2014/main" id="{A16F0D5D-779F-447B-9253-A5B773635E6C}"/>
              </a:ext>
            </a:extLst>
          </p:cNvPr>
          <p:cNvSpPr/>
          <p:nvPr/>
        </p:nvSpPr>
        <p:spPr>
          <a:xfrm>
            <a:off x="2632674" y="4751339"/>
            <a:ext cx="2379223" cy="480131"/>
          </a:xfrm>
          <a:prstGeom prst="rect">
            <a:avLst/>
          </a:prstGeom>
        </p:spPr>
        <p:txBody>
          <a:bodyPr vert="horz" lIns="91440" tIns="45720" rIns="91440" bIns="45720" rtlCol="0" anchor="t">
            <a:noAutofit/>
          </a:bodyPr>
          <a:lstStyle/>
          <a:p>
            <a:pPr>
              <a:lnSpc>
                <a:spcPct val="90000"/>
              </a:lnSpc>
              <a:spcBef>
                <a:spcPct val="0"/>
              </a:spcBef>
              <a:defRPr/>
            </a:pPr>
            <a:r>
              <a:rPr lang="en-US" sz="2400" dirty="0">
                <a:solidFill>
                  <a:srgbClr val="00A7FF"/>
                </a:solidFill>
                <a:latin typeface="Segoe UI" panose="020B0502040204020203" pitchFamily="34" charset="0"/>
                <a:cs typeface="Segoe UI" panose="020B0502040204020203" pitchFamily="34" charset="0"/>
              </a:rPr>
              <a:t>11000</a:t>
            </a:r>
            <a:r>
              <a:rPr lang="ru-RU" sz="2400" dirty="0">
                <a:solidFill>
                  <a:srgbClr val="00A7FF"/>
                </a:solidFill>
                <a:latin typeface="Segoe UI" panose="020B0502040204020203" pitchFamily="34" charset="0"/>
                <a:cs typeface="Segoe UI" panose="020B0502040204020203" pitchFamily="34" charset="0"/>
              </a:rPr>
              <a:t>+</a:t>
            </a:r>
            <a:r>
              <a:rPr lang="en-US" sz="2400" dirty="0">
                <a:solidFill>
                  <a:srgbClr val="00A7FF"/>
                </a:solidFill>
                <a:latin typeface="Segoe UI" panose="020B0502040204020203" pitchFamily="34" charset="0"/>
                <a:cs typeface="Segoe UI" panose="020B0502040204020203" pitchFamily="34" charset="0"/>
              </a:rPr>
              <a:t> UNITS </a:t>
            </a:r>
            <a:endParaRPr lang="ru-RU" sz="2400" dirty="0">
              <a:solidFill>
                <a:srgbClr val="00A7FF"/>
              </a:solidFill>
              <a:latin typeface="Segoe UI" panose="020B0502040204020203" pitchFamily="34" charset="0"/>
              <a:cs typeface="Segoe UI" panose="020B0502040204020203" pitchFamily="34" charset="0"/>
            </a:endParaRPr>
          </a:p>
        </p:txBody>
      </p:sp>
      <p:sp>
        <p:nvSpPr>
          <p:cNvPr id="46" name="Прямоугольник 45">
            <a:extLst>
              <a:ext uri="{FF2B5EF4-FFF2-40B4-BE49-F238E27FC236}">
                <a16:creationId xmlns:a16="http://schemas.microsoft.com/office/drawing/2014/main" id="{1F7010B9-1034-4CF9-B888-C7374DC507B6}"/>
              </a:ext>
            </a:extLst>
          </p:cNvPr>
          <p:cNvSpPr/>
          <p:nvPr/>
        </p:nvSpPr>
        <p:spPr>
          <a:xfrm>
            <a:off x="2632675" y="5199966"/>
            <a:ext cx="2139576" cy="307777"/>
          </a:xfrm>
          <a:prstGeom prst="rect">
            <a:avLst/>
          </a:prstGeom>
        </p:spPr>
        <p:txBody>
          <a:bodyPr vert="horz" lIns="91440" tIns="45720" rIns="91440" bIns="45720" rtlCol="0" anchor="t">
            <a:noAutofit/>
          </a:bodyPr>
          <a:lstStyle/>
          <a:p>
            <a:pPr>
              <a:spcBef>
                <a:spcPct val="0"/>
              </a:spcBef>
              <a:defRPr/>
            </a:pPr>
            <a:r>
              <a:rPr lang="en-US" sz="1400" dirty="0">
                <a:solidFill>
                  <a:schemeClr val="bg1"/>
                </a:solidFill>
                <a:latin typeface="Segoe UI" panose="020B0502040204020203" pitchFamily="34" charset="0"/>
                <a:cs typeface="Segoe UI" panose="020B0502040204020203" pitchFamily="34" charset="0"/>
              </a:rPr>
              <a:t>Screens successfully sold already</a:t>
            </a:r>
            <a:endParaRPr lang="ru-RU" sz="1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22419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2" name="Прямоугольник 11"/>
          <p:cNvSpPr>
            <a:spLocks noChangeArrowheads="1"/>
          </p:cNvSpPr>
          <p:nvPr/>
        </p:nvSpPr>
        <p:spPr bwMode="auto">
          <a:xfrm>
            <a:off x="203066" y="1941295"/>
            <a:ext cx="2683656" cy="180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None/>
            </a:pPr>
            <a:r>
              <a:rPr lang="en-US" altLang="en-US" sz="1200" b="1" dirty="0">
                <a:solidFill>
                  <a:srgbClr val="FFFFFF"/>
                </a:solidFill>
                <a:latin typeface="Segoe UI" panose="020B0502040204020203" pitchFamily="34" charset="0"/>
                <a:cs typeface="Segoe UI" panose="020B0502040204020203" pitchFamily="34" charset="0"/>
              </a:rPr>
              <a:t>APP #1 – Connect</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100" dirty="0">
                <a:solidFill>
                  <a:srgbClr val="FFFFFF"/>
                </a:solidFill>
                <a:latin typeface="Segoe UI" panose="020B0502040204020203" pitchFamily="34" charset="0"/>
                <a:cs typeface="Segoe UI" panose="020B0502040204020203" pitchFamily="34" charset="0"/>
              </a:rPr>
              <a:t>(license is included &amp; FREE with Multiboard)</a:t>
            </a:r>
            <a:endParaRPr lang="ru-RU" altLang="en-US" sz="1100" dirty="0">
              <a:solidFill>
                <a:srgbClr val="FFFFFF"/>
              </a:solidFill>
              <a:latin typeface="Segoe UI" panose="020B0502040204020203" pitchFamily="34" charset="0"/>
              <a:cs typeface="Segoe UI" panose="020B0502040204020203" pitchFamily="34" charset="0"/>
            </a:endParaRPr>
          </a:p>
          <a:p>
            <a:pPr marL="171450" indent="-171450" fontAlgn="b">
              <a:spcBef>
                <a:spcPct val="0"/>
              </a:spcBef>
              <a:buFontTx/>
              <a:buChar char="-"/>
            </a:pPr>
            <a:r>
              <a:rPr lang="en-US" sz="1100" dirty="0" err="1">
                <a:solidFill>
                  <a:srgbClr val="CFD1D3"/>
                </a:solidFill>
                <a:latin typeface="Segoe UI" panose="020B0502040204020203" pitchFamily="34" charset="0"/>
                <a:ea typeface="Segoe UI Symbol" panose="020B0502040204020203" pitchFamily="34" charset="0"/>
                <a:cs typeface="Segoe UI" panose="020B0502040204020203" pitchFamily="34" charset="0"/>
              </a:rPr>
              <a:t>MultiBoard</a:t>
            </a: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remote management  from a mobile device</a:t>
            </a:r>
          </a:p>
          <a:p>
            <a:pPr marL="171450" indent="-171450"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Mobile device mirroring</a:t>
            </a:r>
          </a:p>
          <a:p>
            <a:pPr marL="171450" indent="-171450"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Live Camera streaming</a:t>
            </a:r>
            <a:endParaRPr lang="ru-RU"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450" indent="-171450"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Multimedia streaming and transfer from a mobile device (-photo / -video, etc.)</a:t>
            </a:r>
            <a:endPar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26633" name="Прямоугольник 12"/>
          <p:cNvSpPr>
            <a:spLocks noChangeArrowheads="1"/>
          </p:cNvSpPr>
          <p:nvPr/>
        </p:nvSpPr>
        <p:spPr bwMode="auto">
          <a:xfrm>
            <a:off x="3172176" y="1941295"/>
            <a:ext cx="2962446" cy="250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FontTx/>
              <a:buNone/>
            </a:pPr>
            <a:r>
              <a:rPr lang="en-US" altLang="en-US" sz="1200" b="1" dirty="0">
                <a:solidFill>
                  <a:srgbClr val="FFFFFF"/>
                </a:solidFill>
                <a:latin typeface="Segoe UI" panose="020B0502040204020203" pitchFamily="34" charset="0"/>
                <a:cs typeface="Segoe UI" panose="020B0502040204020203" pitchFamily="34" charset="0"/>
              </a:rPr>
              <a:t>App #2</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 Note 3 </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(license is included &amp; FREE with Multiboard)</a:t>
            </a:r>
            <a:endParaRPr lang="ru-RU" altLang="en-US" sz="1200" dirty="0">
              <a:solidFill>
                <a:srgbClr val="FFFFFF"/>
              </a:solidFill>
              <a:latin typeface="Segoe UI" panose="020B0502040204020203" pitchFamily="34" charset="0"/>
              <a:cs typeface="Segoe UI" panose="020B0502040204020203" pitchFamily="34" charset="0"/>
            </a:endParaRPr>
          </a:p>
          <a:p>
            <a:pPr marL="171450" indent="-171450"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Integrated presentation timing option and web surfing environment</a:t>
            </a:r>
            <a:endParaRPr lang="ru-RU"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450" indent="-171450"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Presentation notes reserving  function</a:t>
            </a:r>
            <a:endParaRPr lang="ru-RU"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450" indent="-171450"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Desktop screenshots capturing option</a:t>
            </a:r>
            <a:endParaRPr lang="ru-RU"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450" indent="-171450"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Built-in drawing tool for notes and mock-ups</a:t>
            </a:r>
            <a:r>
              <a:rPr lang="ru-RU"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a:t>
            </a: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compatible with any apps</a:t>
            </a:r>
          </a:p>
          <a:p>
            <a:pPr marL="171450" indent="-171450"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Use pre-se drafts on math, chemistry, physics and foreign languages with modern universal tools for evident studying</a:t>
            </a:r>
          </a:p>
          <a:p>
            <a:pPr marL="171450" indent="-171450" fontAlgn="b">
              <a:spcBef>
                <a:spcPct val="0"/>
              </a:spcBef>
              <a:buFontTx/>
              <a:buChar char="-"/>
            </a:pPr>
            <a:endParaRPr lang="en-US" altLang="en-US" sz="1100"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14" name="Прямоугольник 14"/>
          <p:cNvSpPr>
            <a:spLocks noChangeArrowheads="1"/>
          </p:cNvSpPr>
          <p:nvPr/>
        </p:nvSpPr>
        <p:spPr bwMode="auto">
          <a:xfrm>
            <a:off x="6358777" y="4754331"/>
            <a:ext cx="247006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None/>
            </a:pPr>
            <a:r>
              <a:rPr lang="en-US" altLang="en-US" sz="1200" b="1" dirty="0">
                <a:solidFill>
                  <a:srgbClr val="FFFFFF"/>
                </a:solidFill>
                <a:latin typeface="Segoe UI" panose="020B0502040204020203" pitchFamily="34" charset="0"/>
                <a:cs typeface="Segoe UI" panose="020B0502040204020203" pitchFamily="34" charset="0"/>
              </a:rPr>
              <a:t>App #7 </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 </a:t>
            </a:r>
            <a:r>
              <a:rPr lang="en-US" altLang="en-US" sz="1200" b="1" dirty="0" err="1">
                <a:solidFill>
                  <a:srgbClr val="FFFFFF"/>
                </a:solidFill>
                <a:latin typeface="Segoe UI" panose="020B0502040204020203" pitchFamily="34" charset="0"/>
                <a:cs typeface="Segoe UI" panose="020B0502040204020203" pitchFamily="34" charset="0"/>
              </a:rPr>
              <a:t>EasiShow</a:t>
            </a:r>
            <a:r>
              <a:rPr lang="en-US" altLang="en-US" sz="1200" b="1" dirty="0">
                <a:solidFill>
                  <a:srgbClr val="FFFFFF"/>
                </a:solidFill>
                <a:latin typeface="Segoe UI" panose="020B0502040204020203" pitchFamily="34" charset="0"/>
                <a:cs typeface="Segoe UI" panose="020B0502040204020203" pitchFamily="34" charset="0"/>
              </a:rPr>
              <a:t> </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(license is included &amp; FREE with Multiboard)</a:t>
            </a:r>
            <a:endParaRPr lang="en-US"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a:t>
            </a: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Make your own non-standard presentations possibility of two hands </a:t>
            </a:r>
            <a:r>
              <a:rPr lang="en-US" altLang="en-US" sz="1100" dirty="0" err="1">
                <a:solidFill>
                  <a:srgbClr val="CFD1D3"/>
                </a:solidFill>
                <a:latin typeface="Segoe UI" panose="020B0502040204020203" pitchFamily="34" charset="0"/>
                <a:ea typeface="Segoe UI Symbol" panose="020B0502040204020203" pitchFamily="34" charset="0"/>
                <a:cs typeface="Segoe UI" panose="020B0502040204020203" pitchFamily="34" charset="0"/>
              </a:rPr>
              <a:t>mediazooming</a:t>
            </a: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rotating and relocating</a:t>
            </a:r>
          </a:p>
        </p:txBody>
      </p:sp>
      <p:sp>
        <p:nvSpPr>
          <p:cNvPr id="4" name="Прямоугольник 3"/>
          <p:cNvSpPr/>
          <p:nvPr/>
        </p:nvSpPr>
        <p:spPr>
          <a:xfrm>
            <a:off x="3172177" y="4754331"/>
            <a:ext cx="3010701" cy="1661993"/>
          </a:xfrm>
          <a:prstGeom prst="rect">
            <a:avLst/>
          </a:prstGeom>
        </p:spPr>
        <p:txBody>
          <a:bodyPr wrap="square">
            <a:spAutoFit/>
          </a:bodyPr>
          <a:lstStyle/>
          <a:p>
            <a:pPr fontAlgn="b">
              <a:spcBef>
                <a:spcPct val="0"/>
              </a:spcBef>
              <a:buFontTx/>
              <a:buNone/>
            </a:pPr>
            <a:r>
              <a:rPr lang="en-US" altLang="en-US" sz="1200" b="1" dirty="0">
                <a:solidFill>
                  <a:srgbClr val="FFFFFF"/>
                </a:solidFill>
                <a:latin typeface="Segoe UI" panose="020B0502040204020203" pitchFamily="34" charset="0"/>
                <a:cs typeface="Segoe UI" panose="020B0502040204020203" pitchFamily="34" charset="0"/>
              </a:rPr>
              <a:t>App #6</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 </a:t>
            </a:r>
            <a:r>
              <a:rPr lang="en-US" altLang="en-US" sz="1200" b="1" dirty="0" err="1">
                <a:solidFill>
                  <a:srgbClr val="FFFFFF"/>
                </a:solidFill>
                <a:latin typeface="Segoe UI" panose="020B0502040204020203" pitchFamily="34" charset="0"/>
                <a:cs typeface="Segoe UI" panose="020B0502040204020203" pitchFamily="34" charset="0"/>
              </a:rPr>
              <a:t>EasiSign</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pPr>
            <a:r>
              <a:rPr lang="en-US" altLang="en-US" sz="1200" dirty="0">
                <a:solidFill>
                  <a:srgbClr val="FFFFFF"/>
                </a:solidFill>
                <a:latin typeface="Segoe UI" panose="020B0502040204020203" pitchFamily="34" charset="0"/>
                <a:cs typeface="Segoe UI" panose="020B0502040204020203" pitchFamily="34" charset="0"/>
              </a:rPr>
              <a:t>(license is included &amp; FREE with Multiboard)</a:t>
            </a:r>
            <a:endParaRPr lang="en-US" altLang="en-US" sz="1200" b="1" dirty="0">
              <a:solidFill>
                <a:srgbClr val="FFFFFF"/>
              </a:solidFill>
              <a:latin typeface="Segoe UI" panose="020B0502040204020203" pitchFamily="34" charset="0"/>
              <a:cs typeface="Segoe UI" panose="020B0502040204020203" pitchFamily="34" charset="0"/>
            </a:endParaRPr>
          </a:p>
          <a:p>
            <a:pPr marL="171450" indent="-171450"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Create your</a:t>
            </a:r>
            <a:r>
              <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a:t>
            </a: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own company’s anniversary, birthday greeting cards –</a:t>
            </a:r>
          </a:p>
          <a:p>
            <a:pPr marL="171450" indent="-171450"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Share your holiday and try handwritten text messages recognition</a:t>
            </a:r>
            <a:endPar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450" indent="-171450"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Make a funny selfie with External video camera support option</a:t>
            </a:r>
          </a:p>
        </p:txBody>
      </p:sp>
      <p:sp>
        <p:nvSpPr>
          <p:cNvPr id="25" name="Прямоугольник 14"/>
          <p:cNvSpPr>
            <a:spLocks noChangeArrowheads="1"/>
          </p:cNvSpPr>
          <p:nvPr/>
        </p:nvSpPr>
        <p:spPr bwMode="auto">
          <a:xfrm>
            <a:off x="9473552" y="1898335"/>
            <a:ext cx="2458332"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None/>
            </a:pPr>
            <a:r>
              <a:rPr lang="en-US" altLang="en-US" sz="1200" b="1" dirty="0">
                <a:solidFill>
                  <a:srgbClr val="FFFFFF"/>
                </a:solidFill>
                <a:latin typeface="Segoe UI" panose="020B0502040204020203" pitchFamily="34" charset="0"/>
                <a:cs typeface="Segoe UI" panose="020B0502040204020203" pitchFamily="34" charset="0"/>
              </a:rPr>
              <a:t>App #4</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Capture</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(license is included &amp; FREE with Multiboard)</a:t>
            </a:r>
            <a:endParaRPr lang="ru-RU" altLang="en-US" sz="1200" dirty="0">
              <a:solidFill>
                <a:srgbClr val="FFFFFF"/>
              </a:solidFill>
              <a:latin typeface="Segoe UI" panose="020B0502040204020203" pitchFamily="34" charset="0"/>
              <a:cs typeface="Segoe UI" panose="020B0502040204020203" pitchFamily="34" charset="0"/>
            </a:endParaRPr>
          </a:p>
          <a:p>
            <a:pPr marL="171450" indent="-171450"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Record sound</a:t>
            </a:r>
            <a:r>
              <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a:t>
            </a: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and video on </a:t>
            </a:r>
            <a:r>
              <a:rPr lang="en-US" altLang="en-US" sz="1100" dirty="0" err="1">
                <a:solidFill>
                  <a:srgbClr val="CFD1D3"/>
                </a:solidFill>
                <a:latin typeface="Segoe UI" panose="020B0502040204020203" pitchFamily="34" charset="0"/>
                <a:ea typeface="Segoe UI Symbol" panose="020B0502040204020203" pitchFamily="34" charset="0"/>
                <a:cs typeface="Segoe UI" panose="020B0502040204020203" pitchFamily="34" charset="0"/>
              </a:rPr>
              <a:t>MultiBoard</a:t>
            </a: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screen</a:t>
            </a:r>
            <a:endPar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450" indent="-171450"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Save your tutorials, meetings and webinars, Skype sessions</a:t>
            </a:r>
          </a:p>
          <a:p>
            <a:pPr marL="171450" indent="-171450"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Connect the external camera to record your conversations</a:t>
            </a:r>
          </a:p>
          <a:p>
            <a:pPr marL="171450" indent="-171450"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Use video editor with user-friendly options</a:t>
            </a:r>
            <a:endPar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26" name="Прямоугольник 25"/>
          <p:cNvSpPr/>
          <p:nvPr/>
        </p:nvSpPr>
        <p:spPr>
          <a:xfrm>
            <a:off x="6217240" y="1898336"/>
            <a:ext cx="3036505" cy="1985159"/>
          </a:xfrm>
          <a:prstGeom prst="rect">
            <a:avLst/>
          </a:prstGeom>
        </p:spPr>
        <p:txBody>
          <a:bodyPr wrap="square">
            <a:spAutoFit/>
          </a:bodyPr>
          <a:lstStyle/>
          <a:p>
            <a:pPr fontAlgn="b">
              <a:spcBef>
                <a:spcPct val="0"/>
              </a:spcBef>
            </a:pPr>
            <a:r>
              <a:rPr lang="en-US" altLang="en-US" sz="1200" b="1" dirty="0">
                <a:solidFill>
                  <a:srgbClr val="FFFFFF"/>
                </a:solidFill>
                <a:latin typeface="Segoe UI" panose="020B0502040204020203" pitchFamily="34" charset="0"/>
                <a:cs typeface="Segoe UI" panose="020B0502040204020203" pitchFamily="34" charset="0"/>
              </a:rPr>
              <a:t>App #3</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Prestigio-Addreality</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( 1 month license is included)</a:t>
            </a:r>
            <a:endParaRPr lang="ru-RU" altLang="en-US" sz="1200" dirty="0">
              <a:solidFill>
                <a:srgbClr val="FFFFFF"/>
              </a:solidFill>
              <a:latin typeface="Segoe UI" panose="020B0502040204020203" pitchFamily="34" charset="0"/>
              <a:cs typeface="Segoe UI" panose="020B0502040204020203" pitchFamily="34" charset="0"/>
            </a:endParaRPr>
          </a:p>
          <a:p>
            <a:pPr marL="171450" indent="-171450"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Get your personal Digital Signage universal tool</a:t>
            </a:r>
          </a:p>
          <a:p>
            <a:pPr marL="171450" indent="-171450"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Create your own Digital Signage network content ,manage and distribute</a:t>
            </a:r>
            <a:r>
              <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a:t>
            </a: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it easily</a:t>
            </a:r>
            <a:endPar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450" indent="-171450"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Create your targeted ads campaign with interactive scenarios of any complexity</a:t>
            </a:r>
          </a:p>
          <a:p>
            <a:pPr marL="171450" indent="-171450"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Get wide and wise ad campaigns reports, including deep analytics in  buyer’s portrait and auditoria reach in one system</a:t>
            </a:r>
            <a:endPar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2" name="Объект 1"/>
          <p:cNvSpPr>
            <a:spLocks noGrp="1"/>
          </p:cNvSpPr>
          <p:nvPr>
            <p:ph sz="quarter" idx="4294967295"/>
          </p:nvPr>
        </p:nvSpPr>
        <p:spPr>
          <a:xfrm>
            <a:off x="200618" y="69610"/>
            <a:ext cx="9360071" cy="1158875"/>
          </a:xfrm>
        </p:spPr>
        <p:txBody>
          <a:bodyPr vert="horz" lIns="91440" tIns="45720" rIns="91440" bIns="45720" rtlCol="0" anchor="ctr">
            <a:normAutofit fontScale="97500"/>
          </a:bodyPr>
          <a:lstStyle/>
          <a:p>
            <a:pPr marL="0" indent="0">
              <a:spcBef>
                <a:spcPct val="0"/>
              </a:spcBef>
              <a:buNone/>
            </a:pPr>
            <a:r>
              <a:rPr lang="en-US" b="1" dirty="0" err="1">
                <a:solidFill>
                  <a:srgbClr val="00A7FF"/>
                </a:solidFill>
                <a:latin typeface="Segoe UI" panose="020B0502040204020203" pitchFamily="34" charset="0"/>
                <a:cs typeface="Segoe UI" panose="020B0502040204020203" pitchFamily="34" charset="0"/>
              </a:rPr>
              <a:t>Multiboard</a:t>
            </a:r>
            <a:r>
              <a:rPr lang="en-US" b="1" dirty="0">
                <a:solidFill>
                  <a:srgbClr val="00A7FF"/>
                </a:solidFill>
                <a:latin typeface="Segoe UI" panose="020B0502040204020203" pitchFamily="34" charset="0"/>
                <a:cs typeface="Segoe UI" panose="020B0502040204020203" pitchFamily="34" charset="0"/>
              </a:rPr>
              <a:t> Prime Series Software Opportunities </a:t>
            </a:r>
          </a:p>
          <a:p>
            <a:pPr marL="0" indent="0">
              <a:spcBef>
                <a:spcPct val="0"/>
              </a:spcBef>
              <a:buNone/>
            </a:pPr>
            <a:r>
              <a:rPr lang="en-US" b="1" dirty="0">
                <a:solidFill>
                  <a:srgbClr val="00A7FF"/>
                </a:solidFill>
                <a:latin typeface="Segoe UI" panose="020B0502040204020203" pitchFamily="34" charset="0"/>
                <a:cs typeface="Segoe UI" panose="020B0502040204020203" pitchFamily="34" charset="0"/>
              </a:rPr>
              <a:t>Apps Features</a:t>
            </a:r>
            <a:endParaRPr lang="ru-RU" b="1" dirty="0">
              <a:solidFill>
                <a:srgbClr val="00A7FF"/>
              </a:solidFill>
              <a:latin typeface="Segoe UI" panose="020B0502040204020203" pitchFamily="34" charset="0"/>
              <a:cs typeface="Segoe UI" panose="020B0502040204020203" pitchFamily="34" charset="0"/>
            </a:endParaRPr>
          </a:p>
        </p:txBody>
      </p:sp>
      <p:sp>
        <p:nvSpPr>
          <p:cNvPr id="10" name="Прямоугольник 14"/>
          <p:cNvSpPr>
            <a:spLocks noChangeArrowheads="1"/>
          </p:cNvSpPr>
          <p:nvPr/>
        </p:nvSpPr>
        <p:spPr bwMode="auto">
          <a:xfrm>
            <a:off x="200618" y="4754331"/>
            <a:ext cx="2971558"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None/>
            </a:pPr>
            <a:r>
              <a:rPr lang="en-US" altLang="en-US" sz="1200" b="1" dirty="0">
                <a:solidFill>
                  <a:srgbClr val="FFFFFF"/>
                </a:solidFill>
                <a:latin typeface="Segoe UI" panose="020B0502040204020203" pitchFamily="34" charset="0"/>
                <a:cs typeface="Segoe UI" panose="020B0502040204020203" pitchFamily="34" charset="0"/>
              </a:rPr>
              <a:t>App #5</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 </a:t>
            </a:r>
            <a:r>
              <a:rPr lang="en-US" altLang="en-US" sz="1200" b="1" dirty="0" err="1">
                <a:solidFill>
                  <a:srgbClr val="FFFFFF"/>
                </a:solidFill>
                <a:latin typeface="Segoe UI" panose="020B0502040204020203" pitchFamily="34" charset="0"/>
                <a:cs typeface="Segoe UI" panose="020B0502040204020203" pitchFamily="34" charset="0"/>
              </a:rPr>
              <a:t>OfficeSuite</a:t>
            </a:r>
            <a:r>
              <a:rPr lang="en-US" altLang="en-US" sz="1200" b="1" dirty="0">
                <a:solidFill>
                  <a:srgbClr val="FFFFFF"/>
                </a:solidFill>
                <a:latin typeface="Segoe UI" panose="020B0502040204020203" pitchFamily="34" charset="0"/>
                <a:cs typeface="Segoe UI" panose="020B0502040204020203" pitchFamily="34" charset="0"/>
              </a:rPr>
              <a:t> </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(basic functionality FREE with Multiboard)</a:t>
            </a:r>
            <a:endParaRPr lang="ru-RU" altLang="en-US" sz="1200" dirty="0">
              <a:solidFill>
                <a:srgbClr val="FFFFFF"/>
              </a:solidFill>
              <a:latin typeface="Segoe UI" panose="020B0502040204020203" pitchFamily="34" charset="0"/>
              <a:cs typeface="Segoe UI" panose="020B0502040204020203" pitchFamily="34" charset="0"/>
            </a:endParaRPr>
          </a:p>
          <a:p>
            <a:pPr marL="171450" indent="-171450">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Create and edit any type of office documents and attachments. </a:t>
            </a:r>
          </a:p>
          <a:p>
            <a:pPr marL="171450" indent="-171450">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Synchronize between devices with different OS</a:t>
            </a:r>
          </a:p>
          <a:p>
            <a:pPr marL="171450" indent="-171450">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Convert PDF to Word, Excel, or </a:t>
            </a:r>
            <a:r>
              <a:rPr lang="en-US" sz="1100" dirty="0" err="1">
                <a:solidFill>
                  <a:srgbClr val="CFD1D3"/>
                </a:solidFill>
                <a:latin typeface="Segoe UI" panose="020B0502040204020203" pitchFamily="34" charset="0"/>
                <a:ea typeface="Segoe UI Symbol" panose="020B0502040204020203" pitchFamily="34" charset="0"/>
                <a:cs typeface="Segoe UI" panose="020B0502040204020203" pitchFamily="34" charset="0"/>
              </a:rPr>
              <a:t>ePub</a:t>
            </a:r>
            <a:endPar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450" indent="-171450">
              <a:buFont typeface="Segoe UI" panose="020B0502040204020203" pitchFamily="34" charset="0"/>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Scan your physical documents to PDF via your devices' camera</a:t>
            </a:r>
          </a:p>
          <a:p>
            <a:pPr marL="171450" indent="-171450">
              <a:buFont typeface="Segoe UI" panose="020B0502040204020203" pitchFamily="34" charset="0"/>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Markup with digital signatures</a:t>
            </a:r>
          </a:p>
        </p:txBody>
      </p:sp>
      <p:pic>
        <p:nvPicPr>
          <p:cNvPr id="2052" name="Picture 4" descr="Image result for Desktop screenshots capturing  png icon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84568" y="1029089"/>
            <a:ext cx="1140063" cy="8769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01657" y="763031"/>
            <a:ext cx="1252719" cy="105228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782425" y="870727"/>
            <a:ext cx="1020163" cy="102760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OfficeSuite png icons"/>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0315" y="3994248"/>
            <a:ext cx="862205" cy="86220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17794" y="4037865"/>
            <a:ext cx="630851" cy="63085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remote connection from mobile png icons"/>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610315" y="976893"/>
            <a:ext cx="1165225" cy="1165225"/>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14"/>
          <p:cNvSpPr>
            <a:spLocks noChangeArrowheads="1"/>
          </p:cNvSpPr>
          <p:nvPr/>
        </p:nvSpPr>
        <p:spPr bwMode="auto">
          <a:xfrm>
            <a:off x="9473553" y="4866585"/>
            <a:ext cx="2718447" cy="188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None/>
            </a:pPr>
            <a:r>
              <a:rPr lang="en-US" altLang="en-US" sz="1200" b="1" dirty="0">
                <a:solidFill>
                  <a:srgbClr val="FFFFFF"/>
                </a:solidFill>
                <a:latin typeface="Segoe UI" panose="020B0502040204020203" pitchFamily="34" charset="0"/>
                <a:cs typeface="Segoe UI" panose="020B0502040204020203" pitchFamily="34" charset="0"/>
              </a:rPr>
              <a:t>App #8 </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 </a:t>
            </a:r>
            <a:r>
              <a:rPr lang="en-US" altLang="en-US" sz="1200" b="1" dirty="0" err="1">
                <a:solidFill>
                  <a:srgbClr val="FFFFFF"/>
                </a:solidFill>
                <a:latin typeface="Segoe UI" panose="020B0502040204020203" pitchFamily="34" charset="0"/>
                <a:cs typeface="Segoe UI" panose="020B0502040204020203" pitchFamily="34" charset="0"/>
              </a:rPr>
              <a:t>mClass</a:t>
            </a:r>
            <a:r>
              <a:rPr lang="en-US" altLang="en-US" sz="1200" b="1" dirty="0">
                <a:solidFill>
                  <a:srgbClr val="FFFFFF"/>
                </a:solidFill>
                <a:latin typeface="Segoe UI" panose="020B0502040204020203" pitchFamily="34" charset="0"/>
                <a:cs typeface="Segoe UI" panose="020B0502040204020203" pitchFamily="34" charset="0"/>
              </a:rPr>
              <a:t> </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( 6 licenses are included &amp; FREE with Multiboard)</a:t>
            </a:r>
          </a:p>
          <a:p>
            <a:pPr marL="0" lvl="1" indent="0">
              <a:buNone/>
            </a:pPr>
            <a:r>
              <a:rPr lang="en-US" sz="1100" dirty="0">
                <a:solidFill>
                  <a:srgbClr val="CFD1D3"/>
                </a:solidFill>
                <a:latin typeface="Segoe UI" panose="020B0502040204020203" pitchFamily="34" charset="0"/>
                <a:cs typeface="Segoe UI" panose="020B0502040204020203" pitchFamily="34" charset="0"/>
              </a:rPr>
              <a:t>Set up your business trainings and tutorials; Unite some groups via</a:t>
            </a:r>
            <a:r>
              <a:rPr lang="ru-RU" sz="1100" dirty="0">
                <a:solidFill>
                  <a:srgbClr val="CFD1D3"/>
                </a:solidFill>
                <a:latin typeface="Segoe UI" panose="020B0502040204020203" pitchFamily="34" charset="0"/>
                <a:cs typeface="Segoe UI" panose="020B0502040204020203" pitchFamily="34" charset="0"/>
              </a:rPr>
              <a:t> </a:t>
            </a:r>
            <a:r>
              <a:rPr lang="en-US" sz="1100" dirty="0">
                <a:solidFill>
                  <a:srgbClr val="CFD1D3"/>
                </a:solidFill>
                <a:latin typeface="Segoe UI" panose="020B0502040204020203" pitchFamily="34" charset="0"/>
                <a:cs typeface="Segoe UI" panose="020B0502040204020203" pitchFamily="34" charset="0"/>
              </a:rPr>
              <a:t>wireless technology; Stream your MultiBoard screen to notebooks, tablet PCs and mobile phones of your attendants to any operating systems</a:t>
            </a:r>
            <a:endParaRPr lang="ru-RU" sz="1100" dirty="0">
              <a:solidFill>
                <a:srgbClr val="CFD1D3"/>
              </a:solidFill>
              <a:latin typeface="Segoe UI" panose="020B0502040204020203" pitchFamily="34" charset="0"/>
              <a:cs typeface="Segoe UI" panose="020B0502040204020203" pitchFamily="34" charset="0"/>
            </a:endParaRPr>
          </a:p>
          <a:p>
            <a:pPr fontAlgn="b">
              <a:spcBef>
                <a:spcPct val="0"/>
              </a:spcBef>
              <a:buNone/>
            </a:pPr>
            <a:endParaRPr lang="en-US" altLang="en-US" sz="1200" b="1" dirty="0">
              <a:solidFill>
                <a:srgbClr val="FFFFFF"/>
              </a:solidFill>
              <a:latin typeface="Segoe UI" panose="020B0502040204020203" pitchFamily="34" charset="0"/>
              <a:cs typeface="Segoe UI" panose="020B0502040204020203" pitchFamily="34" charset="0"/>
            </a:endParaRPr>
          </a:p>
        </p:txBody>
      </p:sp>
      <p:pic>
        <p:nvPicPr>
          <p:cNvPr id="3" name="Рисунок 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10258" y="3913377"/>
            <a:ext cx="835514" cy="846090"/>
          </a:xfrm>
          <a:prstGeom prst="rect">
            <a:avLst/>
          </a:prstGeom>
        </p:spPr>
      </p:pic>
      <p:pic>
        <p:nvPicPr>
          <p:cNvPr id="5" name="Рисунок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894500" y="3941742"/>
            <a:ext cx="789360" cy="789360"/>
          </a:xfrm>
          <a:prstGeom prst="rect">
            <a:avLst/>
          </a:prstGeom>
        </p:spPr>
      </p:pic>
      <p:sp>
        <p:nvSpPr>
          <p:cNvPr id="19" name="TextBox 18"/>
          <p:cNvSpPr txBox="1"/>
          <p:nvPr/>
        </p:nvSpPr>
        <p:spPr>
          <a:xfrm>
            <a:off x="0" y="6546244"/>
            <a:ext cx="12192000" cy="307777"/>
          </a:xfrm>
          <a:prstGeom prst="rect">
            <a:avLst/>
          </a:prstGeom>
          <a:noFill/>
        </p:spPr>
        <p:txBody>
          <a:bodyPr wrap="square" rtlCol="0">
            <a:spAutoFit/>
          </a:bodyPr>
          <a:lstStyle/>
          <a:p>
            <a:pPr algn="r"/>
            <a:r>
              <a:rPr lang="en-US" sz="1400" dirty="0">
                <a:solidFill>
                  <a:schemeClr val="bg1"/>
                </a:solidFill>
              </a:rPr>
              <a:t>* Applicable for all Prestigio Solutions Multiboard models, except Multiboard Light Series</a:t>
            </a:r>
            <a:endParaRPr lang="ru-RU" sz="1400" dirty="0">
              <a:solidFill>
                <a:schemeClr val="bg1"/>
              </a:solidFill>
            </a:endParaRPr>
          </a:p>
        </p:txBody>
      </p:sp>
      <p:pic>
        <p:nvPicPr>
          <p:cNvPr id="21" name="Рисунок 20">
            <a:extLst>
              <a:ext uri="{FF2B5EF4-FFF2-40B4-BE49-F238E27FC236}">
                <a16:creationId xmlns:a16="http://schemas.microsoft.com/office/drawing/2014/main" id="{D5DB1CA0-C1F1-499C-A8BE-7566F79093D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4165004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4906620" y="989708"/>
            <a:ext cx="7039085" cy="4262776"/>
          </a:xfrm>
          <a:prstGeom prst="rect">
            <a:avLst/>
          </a:prstGeom>
        </p:spPr>
        <p:txBody>
          <a:bodyPr wrap="square"/>
          <a:lstStyle>
            <a:defPPr>
              <a:defRPr lang="en-US"/>
            </a:defPPr>
            <a:lvl1pPr marL="284163" indent="-284163">
              <a:lnSpc>
                <a:spcPct val="114000"/>
              </a:lnSpc>
              <a:spcBef>
                <a:spcPts val="1000"/>
              </a:spcBef>
              <a:buFont typeface="Arial" panose="020B0604020202020204" pitchFamily="34" charset="0"/>
              <a:buBlip>
                <a:blip r:embed="rId2"/>
              </a:buBlip>
              <a:defRPr sz="2400" b="1">
                <a:solidFill>
                  <a:srgbClr val="3C444C"/>
                </a:solidFill>
                <a:latin typeface="Segoe UI" panose="020B0502040204020203" pitchFamily="34" charset="0"/>
                <a:cs typeface="Segoe UI" panose="020B0502040204020203" pitchFamily="34" charset="0"/>
              </a:defRPr>
            </a:lvl1pPr>
            <a:lvl2pPr marL="685800" lvl="1" indent="-228600">
              <a:lnSpc>
                <a:spcPct val="114000"/>
              </a:lnSpc>
              <a:spcBef>
                <a:spcPts val="500"/>
              </a:spcBef>
              <a:buFont typeface="Arial" panose="020B0604020202020204" pitchFamily="34" charset="0"/>
              <a:buBlip>
                <a:blip r:embed="rId2"/>
              </a:buBlip>
              <a:defRPr b="1">
                <a:solidFill>
                  <a:srgbClr val="3C444C"/>
                </a:solidFill>
                <a:latin typeface="Segoe UI" panose="020B0502040204020203" pitchFamily="34" charset="0"/>
                <a:cs typeface="Segoe UI" panose="020B0502040204020203" pitchFamily="34" charset="0"/>
              </a:defRPr>
            </a:lvl2pPr>
            <a:lvl3pPr lvl="2" indent="-173038">
              <a:lnSpc>
                <a:spcPct val="114000"/>
              </a:lnSpc>
              <a:spcBef>
                <a:spcPts val="500"/>
              </a:spcBef>
              <a:buFont typeface="Arial" panose="020B0604020202020204" pitchFamily="34" charset="0"/>
              <a:buBlip>
                <a:blip r:embed="rId2"/>
              </a:buBlip>
              <a:defRPr sz="1400" b="1">
                <a:solidFill>
                  <a:srgbClr val="9B2E31"/>
                </a:solidFill>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4400" lvl="1" indent="-284400">
              <a:lnSpc>
                <a:spcPct val="100000"/>
              </a:lnSpc>
              <a:spcBef>
                <a:spcPts val="0"/>
              </a:spcBef>
              <a:buBlip>
                <a:blip r:embed="rId3"/>
              </a:buBlip>
            </a:pPr>
            <a:r>
              <a:rPr lang="en-US" sz="1400" dirty="0"/>
              <a:t>  </a:t>
            </a:r>
            <a:r>
              <a:rPr lang="en-US" sz="1400" dirty="0">
                <a:solidFill>
                  <a:srgbClr val="FFFFFF"/>
                </a:solidFill>
              </a:rPr>
              <a:t>DIGITAL</a:t>
            </a:r>
            <a:r>
              <a:rPr lang="en-GB" sz="1400" dirty="0">
                <a:solidFill>
                  <a:srgbClr val="FFFFFF"/>
                </a:solidFill>
              </a:rPr>
              <a:t> COPYRIGHTED LIBRARY</a:t>
            </a:r>
          </a:p>
          <a:p>
            <a:pPr marL="0" indent="0">
              <a:lnSpc>
                <a:spcPct val="100000"/>
              </a:lnSpc>
              <a:buNone/>
            </a:pPr>
            <a:r>
              <a:rPr lang="en-US" sz="1200" b="0" dirty="0">
                <a:solidFill>
                  <a:srgbClr val="CFD1D3"/>
                </a:solidFill>
              </a:rPr>
              <a:t>Use articles, images, 3D views, apps and other materials from </a:t>
            </a:r>
            <a:r>
              <a:rPr lang="en-US" sz="1200" b="0" dirty="0" err="1">
                <a:solidFill>
                  <a:srgbClr val="CFD1D3"/>
                </a:solidFill>
              </a:rPr>
              <a:t>mozaBook</a:t>
            </a:r>
            <a:r>
              <a:rPr lang="en-US" sz="1200" b="0" dirty="0">
                <a:solidFill>
                  <a:srgbClr val="CFD1D3"/>
                </a:solidFill>
              </a:rPr>
              <a:t> to create interactive lessons on Math, Geography, Chemistry, Physics, Biology, History, Languages and many other disciplines</a:t>
            </a:r>
            <a:r>
              <a:rPr lang="en-GB" sz="1200" b="0" dirty="0">
                <a:solidFill>
                  <a:srgbClr val="CFD1D3"/>
                </a:solidFill>
              </a:rPr>
              <a:t>.  </a:t>
            </a:r>
          </a:p>
          <a:p>
            <a:pPr marL="284400" lvl="1" indent="-284400">
              <a:lnSpc>
                <a:spcPct val="100000"/>
              </a:lnSpc>
              <a:spcBef>
                <a:spcPts val="600"/>
              </a:spcBef>
              <a:buBlip>
                <a:blip r:embed="rId3"/>
              </a:buBlip>
            </a:pPr>
            <a:r>
              <a:rPr lang="en-GB" sz="1400" dirty="0">
                <a:solidFill>
                  <a:srgbClr val="FFFFFF"/>
                </a:solidFill>
              </a:rPr>
              <a:t>  OPEN FOR DIFFERENT SOURCES </a:t>
            </a:r>
          </a:p>
          <a:p>
            <a:pPr marL="0" indent="0">
              <a:lnSpc>
                <a:spcPct val="100000"/>
              </a:lnSpc>
              <a:buNone/>
            </a:pPr>
            <a:r>
              <a:rPr lang="en-US" sz="1200" b="0" dirty="0">
                <a:solidFill>
                  <a:srgbClr val="CFD1D3"/>
                </a:solidFill>
              </a:rPr>
              <a:t>Combine different materials and sources</a:t>
            </a:r>
            <a:r>
              <a:rPr lang="en-GB" sz="1200" b="0" dirty="0">
                <a:solidFill>
                  <a:srgbClr val="CFD1D3"/>
                </a:solidFill>
              </a:rPr>
              <a:t> to </a:t>
            </a:r>
            <a:r>
              <a:rPr lang="en-US" sz="1200" b="0" dirty="0">
                <a:solidFill>
                  <a:srgbClr val="CFD1D3"/>
                </a:solidFill>
              </a:rPr>
              <a:t>create an unforgettable interactive lesson. If </a:t>
            </a:r>
            <a:r>
              <a:rPr lang="en-US" sz="1200" b="0" dirty="0" err="1">
                <a:solidFill>
                  <a:srgbClr val="CFD1D3"/>
                </a:solidFill>
              </a:rPr>
              <a:t>mozaBook</a:t>
            </a:r>
            <a:r>
              <a:rPr lang="en-US" sz="1200" b="0" dirty="0">
                <a:solidFill>
                  <a:srgbClr val="CFD1D3"/>
                </a:solidFill>
              </a:rPr>
              <a:t> library is not enough upload your PDF textbook, pictures and videos. </a:t>
            </a:r>
            <a:endParaRPr lang="en-GB" sz="1200" b="0" dirty="0">
              <a:solidFill>
                <a:srgbClr val="CFD1D3"/>
              </a:solidFill>
            </a:endParaRPr>
          </a:p>
          <a:p>
            <a:pPr marL="284400" lvl="1" indent="-284400">
              <a:lnSpc>
                <a:spcPct val="100000"/>
              </a:lnSpc>
              <a:spcBef>
                <a:spcPts val="600"/>
              </a:spcBef>
              <a:buBlip>
                <a:blip r:embed="rId3"/>
              </a:buBlip>
            </a:pPr>
            <a:r>
              <a:rPr lang="en-GB" sz="1400" dirty="0">
                <a:solidFill>
                  <a:srgbClr val="FFFFFF"/>
                </a:solidFill>
              </a:rPr>
              <a:t>  SHOW, INTERACT, PLAY</a:t>
            </a:r>
          </a:p>
          <a:p>
            <a:pPr marL="630238" lvl="1" indent="-284163">
              <a:lnSpc>
                <a:spcPct val="100000"/>
              </a:lnSpc>
              <a:buFont typeface="Arial" panose="020B0604020202020204" pitchFamily="34" charset="0"/>
              <a:buChar char="•"/>
            </a:pPr>
            <a:r>
              <a:rPr lang="en-US" sz="1200" b="0" dirty="0">
                <a:solidFill>
                  <a:srgbClr val="CFD1D3"/>
                </a:solidFill>
              </a:rPr>
              <a:t>Simple </a:t>
            </a:r>
            <a:r>
              <a:rPr lang="en-US" sz="1200" b="0" dirty="0" err="1">
                <a:solidFill>
                  <a:srgbClr val="CFD1D3"/>
                </a:solidFill>
              </a:rPr>
              <a:t>mozaBook</a:t>
            </a:r>
            <a:r>
              <a:rPr lang="en-US" sz="1200" b="0" dirty="0">
                <a:solidFill>
                  <a:srgbClr val="CFD1D3"/>
                </a:solidFill>
              </a:rPr>
              <a:t> features allow you to present with visuals, write in digital notebooks and explain with dedicated games</a:t>
            </a:r>
            <a:r>
              <a:rPr lang="en-GB" sz="1200" b="0" dirty="0">
                <a:solidFill>
                  <a:srgbClr val="CFD1D3"/>
                </a:solidFill>
              </a:rPr>
              <a:t>. </a:t>
            </a:r>
          </a:p>
          <a:p>
            <a:pPr marL="630238" lvl="1" indent="-284163">
              <a:lnSpc>
                <a:spcPct val="100000"/>
              </a:lnSpc>
              <a:buFont typeface="Arial" panose="020B0604020202020204" pitchFamily="34" charset="0"/>
              <a:buChar char="•"/>
            </a:pPr>
            <a:r>
              <a:rPr lang="en-US" sz="1200" b="0" dirty="0">
                <a:solidFill>
                  <a:srgbClr val="CFD1D3"/>
                </a:solidFill>
              </a:rPr>
              <a:t>Opening the digital content inserted into the books;</a:t>
            </a:r>
          </a:p>
          <a:p>
            <a:pPr marL="630238" lvl="1" indent="-284163">
              <a:lnSpc>
                <a:spcPct val="100000"/>
              </a:lnSpc>
              <a:buFont typeface="Arial" panose="020B0604020202020204" pitchFamily="34" charset="0"/>
              <a:buChar char="•"/>
            </a:pPr>
            <a:r>
              <a:rPr lang="en-US" sz="1200" b="0" dirty="0">
                <a:solidFill>
                  <a:srgbClr val="CFD1D3"/>
                </a:solidFill>
              </a:rPr>
              <a:t>Opening 3D scenes in the media library;</a:t>
            </a:r>
          </a:p>
          <a:p>
            <a:pPr marL="630238" lvl="1" indent="-284163">
              <a:lnSpc>
                <a:spcPct val="100000"/>
              </a:lnSpc>
              <a:buFont typeface="Arial" panose="020B0604020202020204" pitchFamily="34" charset="0"/>
              <a:buChar char="•"/>
            </a:pPr>
            <a:r>
              <a:rPr lang="en-US" sz="1200" b="0" dirty="0">
                <a:solidFill>
                  <a:srgbClr val="CFD1D3"/>
                </a:solidFill>
              </a:rPr>
              <a:t>Opening videos in the media library;</a:t>
            </a:r>
          </a:p>
          <a:p>
            <a:pPr marL="630238" lvl="1" indent="-284163">
              <a:lnSpc>
                <a:spcPct val="100000"/>
              </a:lnSpc>
              <a:buFont typeface="Arial" panose="020B0604020202020204" pitchFamily="34" charset="0"/>
              <a:buChar char="•"/>
            </a:pPr>
            <a:r>
              <a:rPr lang="en-US" sz="1200" b="0" dirty="0">
                <a:solidFill>
                  <a:srgbClr val="CFD1D3"/>
                </a:solidFill>
              </a:rPr>
              <a:t>Opening tools and games;</a:t>
            </a:r>
          </a:p>
          <a:p>
            <a:pPr marL="630238" lvl="1" indent="-284163">
              <a:lnSpc>
                <a:spcPct val="100000"/>
              </a:lnSpc>
              <a:buFont typeface="Arial" panose="020B0604020202020204" pitchFamily="34" charset="0"/>
              <a:buChar char="•"/>
            </a:pPr>
            <a:r>
              <a:rPr lang="en-US" sz="1200" b="0" dirty="0">
                <a:solidFill>
                  <a:srgbClr val="CFD1D3"/>
                </a:solidFill>
              </a:rPr>
              <a:t>Teachers can create dynamic presentations for any school subject on the interactive board and use amazing interactive tools, 3Ds, videos and other content. They can create exercises and assignments for students.</a:t>
            </a:r>
            <a:endParaRPr lang="en-GB" sz="1200" b="0" dirty="0">
              <a:solidFill>
                <a:srgbClr val="CFD1D3"/>
              </a:solidFill>
            </a:endParaRPr>
          </a:p>
          <a:p>
            <a:endParaRPr lang="en-GB" sz="1200" dirty="0"/>
          </a:p>
        </p:txBody>
      </p:sp>
      <p:sp>
        <p:nvSpPr>
          <p:cNvPr id="2" name="Объект 1"/>
          <p:cNvSpPr>
            <a:spLocks noGrp="1"/>
          </p:cNvSpPr>
          <p:nvPr>
            <p:ph sz="quarter" idx="4294967295"/>
          </p:nvPr>
        </p:nvSpPr>
        <p:spPr>
          <a:xfrm>
            <a:off x="391318" y="250692"/>
            <a:ext cx="9194800" cy="660400"/>
          </a:xfrm>
        </p:spPr>
        <p:txBody>
          <a:bodyPr vert="horz" lIns="91440" tIns="45720" rIns="91440" bIns="45720" rtlCol="0" anchor="ctr">
            <a:normAutofit fontScale="90000" lnSpcReduction="20000"/>
          </a:bodyPr>
          <a:lstStyle/>
          <a:p>
            <a:pPr marL="0" indent="0">
              <a:spcBef>
                <a:spcPct val="0"/>
              </a:spcBef>
              <a:buNone/>
            </a:pPr>
            <a:r>
              <a:rPr lang="en-US" b="1" dirty="0" err="1">
                <a:solidFill>
                  <a:srgbClr val="00A7FF"/>
                </a:solidFill>
                <a:latin typeface="Segoe UI" panose="020B0502040204020203" pitchFamily="34" charset="0"/>
                <a:cs typeface="Segoe UI" panose="020B0502040204020203" pitchFamily="34" charset="0"/>
              </a:rPr>
              <a:t>Mozabook</a:t>
            </a:r>
            <a:r>
              <a:rPr lang="en-US" b="1" dirty="0">
                <a:solidFill>
                  <a:srgbClr val="00A7FF"/>
                </a:solidFill>
                <a:latin typeface="Segoe UI" panose="020B0502040204020203" pitchFamily="34" charset="0"/>
                <a:cs typeface="Segoe UI" panose="020B0502040204020203" pitchFamily="34" charset="0"/>
              </a:rPr>
              <a:t>: Whole School Library </a:t>
            </a:r>
          </a:p>
          <a:p>
            <a:pPr marL="0" indent="0">
              <a:spcBef>
                <a:spcPct val="0"/>
              </a:spcBef>
              <a:buNone/>
            </a:pPr>
            <a:r>
              <a:rPr lang="en-US" b="1" dirty="0">
                <a:solidFill>
                  <a:srgbClr val="00A7FF"/>
                </a:solidFill>
                <a:latin typeface="Segoe UI" panose="020B0502040204020203" pitchFamily="34" charset="0"/>
                <a:cs typeface="Segoe UI" panose="020B0502040204020203" pitchFamily="34" charset="0"/>
              </a:rPr>
              <a:t>in Prestigio Solutions </a:t>
            </a:r>
            <a:r>
              <a:rPr lang="en-US" b="1" dirty="0" err="1">
                <a:solidFill>
                  <a:srgbClr val="00A7FF"/>
                </a:solidFill>
                <a:latin typeface="Segoe UI" panose="020B0502040204020203" pitchFamily="34" charset="0"/>
                <a:cs typeface="Segoe UI" panose="020B0502040204020203" pitchFamily="34" charset="0"/>
              </a:rPr>
              <a:t>Multiboard</a:t>
            </a:r>
            <a:endParaRPr lang="ru-RU" b="1" dirty="0">
              <a:solidFill>
                <a:srgbClr val="00A7FF"/>
              </a:solidFill>
              <a:latin typeface="Segoe UI" panose="020B0502040204020203" pitchFamily="34" charset="0"/>
              <a:cs typeface="Segoe UI" panose="020B0502040204020203" pitchFamily="34" charset="0"/>
            </a:endParaRPr>
          </a:p>
        </p:txBody>
      </p:sp>
      <p:sp>
        <p:nvSpPr>
          <p:cNvPr id="8" name="Прямоугольник 2"/>
          <p:cNvSpPr>
            <a:spLocks noChangeArrowheads="1"/>
          </p:cNvSpPr>
          <p:nvPr/>
        </p:nvSpPr>
        <p:spPr bwMode="auto">
          <a:xfrm>
            <a:off x="1823560" y="5884334"/>
            <a:ext cx="1792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dirty="0">
                <a:solidFill>
                  <a:srgbClr val="FFFFFF"/>
                </a:solidFill>
                <a:latin typeface="Segoe UI" panose="020B0502040204020203" pitchFamily="34" charset="0"/>
                <a:cs typeface="Segoe UI" panose="020B0502040204020203" pitchFamily="34" charset="0"/>
              </a:rPr>
              <a:t>Watch</a:t>
            </a:r>
            <a:r>
              <a:rPr lang="en-US" altLang="en-US" sz="1200" dirty="0">
                <a:latin typeface="Segoe UI" panose="020B0502040204020203" pitchFamily="34" charset="0"/>
                <a:cs typeface="Segoe UI" panose="020B0502040204020203" pitchFamily="34" charset="0"/>
              </a:rPr>
              <a:t> </a:t>
            </a:r>
            <a:r>
              <a:rPr lang="en-US" altLang="en-US" sz="1200" dirty="0">
                <a:latin typeface="Segoe UI" panose="020B0502040204020203" pitchFamily="34" charset="0"/>
                <a:cs typeface="Segoe UI" panose="020B0502040204020203" pitchFamily="34" charset="0"/>
                <a:hlinkClick r:id="rId4"/>
              </a:rPr>
              <a:t>mozabook video </a:t>
            </a:r>
            <a:endParaRPr lang="en-US" altLang="en-US" sz="1200" dirty="0">
              <a:latin typeface="Segoe UI" panose="020B0502040204020203" pitchFamily="34" charset="0"/>
              <a:cs typeface="Segoe UI" panose="020B0502040204020203" pitchFamily="34" charset="0"/>
            </a:endParaRPr>
          </a:p>
        </p:txBody>
      </p:sp>
      <p:pic>
        <p:nvPicPr>
          <p:cNvPr id="3" name="Рисунок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80056" y="1229761"/>
            <a:ext cx="3939494" cy="3773163"/>
          </a:xfrm>
          <a:prstGeom prst="roundRect">
            <a:avLst>
              <a:gd name="adj" fmla="val 4202"/>
            </a:avLst>
          </a:prstGeom>
          <a:ln>
            <a:noFill/>
          </a:ln>
        </p:spPr>
      </p:pic>
      <p:graphicFrame>
        <p:nvGraphicFramePr>
          <p:cNvPr id="7" name="Таблица 6"/>
          <p:cNvGraphicFramePr>
            <a:graphicFrameLocks noGrp="1"/>
          </p:cNvGraphicFramePr>
          <p:nvPr>
            <p:extLst>
              <p:ext uri="{D42A27DB-BD31-4B8C-83A1-F6EECF244321}">
                <p14:modId xmlns:p14="http://schemas.microsoft.com/office/powerpoint/2010/main" val="1865282625"/>
              </p:ext>
            </p:extLst>
          </p:nvPr>
        </p:nvGraphicFramePr>
        <p:xfrm>
          <a:off x="4988718" y="5154431"/>
          <a:ext cx="6956987" cy="1459805"/>
        </p:xfrm>
        <a:graphic>
          <a:graphicData uri="http://schemas.openxmlformats.org/drawingml/2006/table">
            <a:tbl>
              <a:tblPr bandRow="1">
                <a:tableStyleId>{5C22544A-7EE6-4342-B048-85BDC9FD1C3A}</a:tableStyleId>
              </a:tblPr>
              <a:tblGrid>
                <a:gridCol w="1439056">
                  <a:extLst>
                    <a:ext uri="{9D8B030D-6E8A-4147-A177-3AD203B41FA5}">
                      <a16:colId xmlns:a16="http://schemas.microsoft.com/office/drawing/2014/main" val="20000"/>
                    </a:ext>
                  </a:extLst>
                </a:gridCol>
                <a:gridCol w="5517931">
                  <a:extLst>
                    <a:ext uri="{9D8B030D-6E8A-4147-A177-3AD203B41FA5}">
                      <a16:colId xmlns:a16="http://schemas.microsoft.com/office/drawing/2014/main" val="20001"/>
                    </a:ext>
                  </a:extLst>
                </a:gridCol>
              </a:tblGrid>
              <a:tr h="616688">
                <a:tc>
                  <a:txBody>
                    <a:bodyPr/>
                    <a:lstStyle/>
                    <a:p>
                      <a:pPr algn="l" rtl="0" fontAlgn="ctr"/>
                      <a:r>
                        <a:rPr lang="en-US" sz="12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DESCRIPTION</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1200"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One year</a:t>
                      </a:r>
                      <a:r>
                        <a:rPr lang="en-US" sz="1200" kern="1200" baseline="0" dirty="0">
                          <a:solidFill>
                            <a:srgbClr val="CFD1D3"/>
                          </a:solidFill>
                          <a:latin typeface="Segoe UI" panose="020B0502040204020203" pitchFamily="34" charset="0"/>
                          <a:ea typeface="Segoe UI" panose="020B0502040204020203" pitchFamily="34" charset="0"/>
                          <a:cs typeface="Segoe UI" panose="020B0502040204020203" pitchFamily="34" charset="0"/>
                        </a:rPr>
                        <a:t> subscription. </a:t>
                      </a:r>
                      <a:r>
                        <a:rPr lang="en-US" sz="1200"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Dedicated educational software for interactivity, recommended for Prestigio MultiBoards. School library of publications, images, 3D views, games and tools. One license works on one Prestigio Multiboard. </a:t>
                      </a:r>
                    </a:p>
                  </a:txBody>
                  <a:tcPr marL="9525" marR="9525" marT="9524"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97712">
                <a:tc>
                  <a:txBody>
                    <a:bodyPr/>
                    <a:lstStyle/>
                    <a:p>
                      <a:pPr algn="l" rtl="0" fontAlgn="ctr"/>
                      <a:r>
                        <a:rPr lang="en-US" sz="12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FULL LICENSE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1"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FULL 1 Year usage license of Mozabook Classroom for FREE with Prestigio Multiboard</a:t>
                      </a:r>
                      <a:r>
                        <a:rPr lang="ru-RU" sz="1200" b="1"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 </a:t>
                      </a:r>
                      <a:r>
                        <a:rPr lang="ru-RU" sz="1200" b="0"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a:t>
                      </a:r>
                      <a:r>
                        <a:rPr lang="en-US" sz="1200" b="0"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with</a:t>
                      </a:r>
                      <a:r>
                        <a:rPr lang="en-US" sz="1200" b="0" kern="1200" baseline="0" dirty="0">
                          <a:solidFill>
                            <a:srgbClr val="CFD1D3"/>
                          </a:solidFill>
                          <a:latin typeface="Segoe UI" panose="020B0502040204020203" pitchFamily="34" charset="0"/>
                          <a:ea typeface="Segoe UI" panose="020B0502040204020203" pitchFamily="34" charset="0"/>
                          <a:cs typeface="Segoe UI" panose="020B0502040204020203" pitchFamily="34" charset="0"/>
                        </a:rPr>
                        <a:t> Windows PC only)</a:t>
                      </a:r>
                      <a:endParaRPr lang="en-US" sz="1200" b="0" kern="1200" dirty="0">
                        <a:solidFill>
                          <a:srgbClr val="CFD1D3"/>
                        </a:solidFill>
                        <a:latin typeface="Segoe UI" panose="020B0502040204020203" pitchFamily="34" charset="0"/>
                        <a:ea typeface="Segoe UI" panose="020B0502040204020203" pitchFamily="34" charset="0"/>
                        <a:cs typeface="Segoe UI" panose="020B0502040204020203" pitchFamily="34" charset="0"/>
                      </a:endParaRPr>
                    </a:p>
                  </a:txBody>
                  <a:tcPr marL="9525" marR="9525" marT="9524"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7833">
                <a:tc>
                  <a:txBody>
                    <a:bodyPr/>
                    <a:lstStyle/>
                    <a:p>
                      <a:pPr algn="l" rtl="0" fontAlgn="ctr"/>
                      <a:r>
                        <a:rPr lang="en-US" sz="12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RELATIONSHIPS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Prestigio is an Official</a:t>
                      </a:r>
                      <a:r>
                        <a:rPr lang="en-US" sz="1200" kern="1200" baseline="0" dirty="0">
                          <a:solidFill>
                            <a:srgbClr val="CFD1D3"/>
                          </a:solidFill>
                          <a:latin typeface="Segoe UI" panose="020B0502040204020203" pitchFamily="34" charset="0"/>
                          <a:ea typeface="Segoe UI" panose="020B0502040204020203" pitchFamily="34" charset="0"/>
                          <a:cs typeface="Segoe UI" panose="020B0502040204020203" pitchFamily="34" charset="0"/>
                        </a:rPr>
                        <a:t> OEM partner of Mozaik Education. </a:t>
                      </a:r>
                      <a:endParaRPr lang="en-US" sz="1200" kern="1200" dirty="0">
                        <a:solidFill>
                          <a:srgbClr val="CFD1D3"/>
                        </a:solidFill>
                        <a:latin typeface="Segoe UI" panose="020B0502040204020203" pitchFamily="34" charset="0"/>
                        <a:ea typeface="Segoe UI" panose="020B0502040204020203" pitchFamily="34" charset="0"/>
                        <a:cs typeface="Segoe UI" panose="020B0502040204020203" pitchFamily="34" charset="0"/>
                      </a:endParaRPr>
                    </a:p>
                  </a:txBody>
                  <a:tcPr marL="9525" marR="9525" marT="9524"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2050" name="Picture 2" descr="YouTube | Youtube logo, Youtube logo png, Instagram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78488" y="5700297"/>
            <a:ext cx="645072" cy="6450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0" y="6420138"/>
            <a:ext cx="10898659" cy="307777"/>
          </a:xfrm>
          <a:prstGeom prst="rect">
            <a:avLst/>
          </a:prstGeom>
          <a:noFill/>
        </p:spPr>
        <p:txBody>
          <a:bodyPr wrap="square" rtlCol="0">
            <a:spAutoFit/>
          </a:bodyPr>
          <a:lstStyle/>
          <a:p>
            <a:r>
              <a:rPr lang="en-US" sz="1400" dirty="0">
                <a:solidFill>
                  <a:schemeClr val="bg1"/>
                </a:solidFill>
              </a:rPr>
              <a:t>* Applicable for all Prestigio Solutions Multiboard models &amp; PC Windows (PMB528K001 &amp; PMB528K002), except Multiboard Light Series</a:t>
            </a:r>
            <a:endParaRPr lang="ru-RU" sz="1400" dirty="0">
              <a:solidFill>
                <a:schemeClr val="bg1"/>
              </a:solidFill>
            </a:endParaRPr>
          </a:p>
        </p:txBody>
      </p:sp>
      <p:pic>
        <p:nvPicPr>
          <p:cNvPr id="10" name="Рисунок 9">
            <a:extLst>
              <a:ext uri="{FF2B5EF4-FFF2-40B4-BE49-F238E27FC236}">
                <a16:creationId xmlns:a16="http://schemas.microsoft.com/office/drawing/2014/main" id="{936AD675-7A79-4A31-8C6D-0898968A38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79080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3"/>
          <p:cNvSpPr txBox="1">
            <a:spLocks/>
          </p:cNvSpPr>
          <p:nvPr/>
        </p:nvSpPr>
        <p:spPr>
          <a:xfrm>
            <a:off x="1551763" y="1281154"/>
            <a:ext cx="8839200" cy="2286000"/>
          </a:xfrm>
          <a:prstGeom prst="rect">
            <a:avLst/>
          </a:prstGeom>
        </p:spPr>
        <p:txBody>
          <a:bodyPr vert="horz" lIns="91440" tIns="45720" rIns="91440" bIns="45720" rtlCol="0" anchor="ctr">
            <a:normAutofit/>
          </a:bodyPr>
          <a:lstStyle>
            <a:lvl1pPr algn="ctr">
              <a:lnSpc>
                <a:spcPct val="90000"/>
              </a:lnSpc>
              <a:spcBef>
                <a:spcPct val="0"/>
              </a:spcBef>
              <a:buNone/>
              <a:defRPr sz="4800">
                <a:solidFill>
                  <a:schemeClr val="bg1"/>
                </a:solidFill>
                <a:latin typeface="Segoe UI" panose="020B0502040204020203" pitchFamily="34" charset="0"/>
                <a:ea typeface="+mj-ea"/>
                <a:cs typeface="Segoe UI" panose="020B0502040204020203" pitchFamily="34" charset="0"/>
              </a:defRPr>
            </a:lvl1pPr>
          </a:lstStyle>
          <a:p>
            <a:r>
              <a:rPr lang="en-US" dirty="0"/>
              <a:t>SPECIAL OFFERS</a:t>
            </a:r>
            <a:endParaRPr lang="ru-RU" dirty="0"/>
          </a:p>
        </p:txBody>
      </p:sp>
      <p:pic>
        <p:nvPicPr>
          <p:cNvPr id="3" name="Picture 2" descr="Special Offers"/>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72087" y="2866520"/>
            <a:ext cx="3998552" cy="2499095"/>
          </a:xfrm>
          <a:prstGeom prst="rect">
            <a:avLst/>
          </a:prstGeom>
          <a:noFill/>
          <a:extLst>
            <a:ext uri="{909E8E84-426E-40DD-AFC4-6F175D3DCCD1}">
              <a14:hiddenFill xmlns:a14="http://schemas.microsoft.com/office/drawing/2010/main">
                <a:solidFill>
                  <a:srgbClr val="FFFFFF"/>
                </a:solidFill>
              </a14:hiddenFill>
            </a:ext>
          </a:extLst>
        </p:spPr>
      </p:pic>
      <p:pic>
        <p:nvPicPr>
          <p:cNvPr id="8" name="Рисунок 7">
            <a:extLst>
              <a:ext uri="{FF2B5EF4-FFF2-40B4-BE49-F238E27FC236}">
                <a16:creationId xmlns:a16="http://schemas.microsoft.com/office/drawing/2014/main" id="{3C90E95D-3C81-4E8C-9859-3E18B66151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425632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усеченные противолежащие углы 10">
            <a:extLst>
              <a:ext uri="{FF2B5EF4-FFF2-40B4-BE49-F238E27FC236}">
                <a16:creationId xmlns:a16="http://schemas.microsoft.com/office/drawing/2014/main" id="{6D73E5B3-E2D5-48B5-9CF5-37E1EC088929}"/>
              </a:ext>
            </a:extLst>
          </p:cNvPr>
          <p:cNvSpPr/>
          <p:nvPr/>
        </p:nvSpPr>
        <p:spPr>
          <a:xfrm>
            <a:off x="307222" y="4527439"/>
            <a:ext cx="4334227" cy="1681755"/>
          </a:xfrm>
          <a:prstGeom prst="snip2Diag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Объект 3"/>
          <p:cNvSpPr>
            <a:spLocks noGrp="1"/>
          </p:cNvSpPr>
          <p:nvPr>
            <p:ph sz="quarter" idx="4294967295"/>
          </p:nvPr>
        </p:nvSpPr>
        <p:spPr>
          <a:xfrm>
            <a:off x="307222" y="106326"/>
            <a:ext cx="9623587" cy="1024595"/>
          </a:xfrm>
        </p:spPr>
        <p:txBody>
          <a:bodyPr vert="horz" lIns="91440" tIns="45720" rIns="91440" bIns="45720" rtlCol="0" anchor="ctr">
            <a:normAutofit fontScale="25000" lnSpcReduction="20000"/>
          </a:bodyPr>
          <a:lstStyle/>
          <a:p>
            <a:pPr marL="0">
              <a:spcBef>
                <a:spcPct val="0"/>
              </a:spcBef>
              <a:buNone/>
            </a:pPr>
            <a:r>
              <a:rPr lang="en-US" sz="10000" b="1" dirty="0">
                <a:solidFill>
                  <a:srgbClr val="00A7FF"/>
                </a:solidFill>
                <a:latin typeface="Segoe UI" panose="020B0502040204020203" pitchFamily="34" charset="0"/>
                <a:cs typeface="Segoe UI" panose="020B0502040204020203" pitchFamily="34" charset="0"/>
              </a:rPr>
              <a:t>PMB728L753| 75” (Prime Series)</a:t>
            </a:r>
          </a:p>
          <a:p>
            <a:pPr marL="0">
              <a:spcBef>
                <a:spcPct val="0"/>
              </a:spcBef>
              <a:buNone/>
            </a:pPr>
            <a:r>
              <a:rPr lang="en-US" sz="9200" b="1" dirty="0">
                <a:solidFill>
                  <a:srgbClr val="00A7FF"/>
                </a:solidFill>
                <a:latin typeface="Segoe UI" panose="020B0502040204020203" pitchFamily="34" charset="0"/>
                <a:cs typeface="Segoe UI" panose="020B0502040204020203" pitchFamily="34" charset="0"/>
              </a:rPr>
              <a:t>SPECIAL OFFER VALID TILL THE END OF MARCH 2023 ONLY</a:t>
            </a:r>
            <a:endParaRPr lang="ru-RU" sz="9200" b="1" dirty="0">
              <a:solidFill>
                <a:srgbClr val="00A7FF"/>
              </a:solidFill>
              <a:latin typeface="Segoe UI" panose="020B0502040204020203" pitchFamily="34" charset="0"/>
              <a:cs typeface="Segoe UI" panose="020B0502040204020203" pitchFamily="34" charset="0"/>
            </a:endParaRPr>
          </a:p>
          <a:p>
            <a:pPr marL="0">
              <a:spcBef>
                <a:spcPct val="0"/>
              </a:spcBef>
              <a:buNone/>
            </a:pPr>
            <a:r>
              <a:rPr lang="en-US" sz="3300" b="1" dirty="0">
                <a:solidFill>
                  <a:srgbClr val="00A7FF"/>
                </a:solidFill>
                <a:latin typeface="Segoe UI" panose="020B0502040204020203" pitchFamily="34" charset="0"/>
                <a:cs typeface="Segoe UI" panose="020B0502040204020203" pitchFamily="34" charset="0"/>
              </a:rPr>
              <a:t> </a:t>
            </a:r>
            <a:endParaRPr lang="ru-RU" sz="3300" b="1" dirty="0">
              <a:solidFill>
                <a:srgbClr val="00A7FF"/>
              </a:solidFill>
              <a:latin typeface="Segoe UI" panose="020B0502040204020203" pitchFamily="34" charset="0"/>
              <a:cs typeface="Segoe UI" panose="020B0502040204020203" pitchFamily="34" charset="0"/>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3900504021"/>
              </p:ext>
            </p:extLst>
          </p:nvPr>
        </p:nvGraphicFramePr>
        <p:xfrm>
          <a:off x="588809" y="4614194"/>
          <a:ext cx="3771051" cy="897600"/>
        </p:xfrm>
        <a:graphic>
          <a:graphicData uri="http://schemas.openxmlformats.org/drawingml/2006/table">
            <a:tbl>
              <a:tblPr firstRow="1" bandRow="1">
                <a:tableStyleId>{2D5ABB26-0587-4C30-8999-92F81FD0307C}</a:tableStyleId>
              </a:tblPr>
              <a:tblGrid>
                <a:gridCol w="1927442">
                  <a:extLst>
                    <a:ext uri="{9D8B030D-6E8A-4147-A177-3AD203B41FA5}">
                      <a16:colId xmlns:a16="http://schemas.microsoft.com/office/drawing/2014/main" val="20000"/>
                    </a:ext>
                  </a:extLst>
                </a:gridCol>
                <a:gridCol w="1843609">
                  <a:extLst>
                    <a:ext uri="{9D8B030D-6E8A-4147-A177-3AD203B41FA5}">
                      <a16:colId xmlns:a16="http://schemas.microsoft.com/office/drawing/2014/main" val="20001"/>
                    </a:ext>
                  </a:extLst>
                </a:gridCol>
              </a:tblGrid>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0"/>
                  </a:ext>
                </a:extLst>
              </a:tr>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276011909"/>
                  </a:ext>
                </a:extLst>
              </a:tr>
              <a:tr h="144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7"/>
                  </a:ext>
                </a:extLst>
              </a:tr>
              <a:tr h="144000">
                <a:tc>
                  <a:txBody>
                    <a:bodyPr/>
                    <a:lstStyle/>
                    <a:p>
                      <a:pPr algn="l" rtl="0" fontAlgn="b"/>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RDP</a:t>
                      </a:r>
                      <a:r>
                        <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a:t>
                      </a:r>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RRP</a:t>
                      </a:r>
                    </a:p>
                  </a:txBody>
                  <a:tcPr marL="36000" marR="180000" marT="36000" marB="36000" anchor="ctr"/>
                </a:tc>
                <a:tc>
                  <a:txBody>
                    <a:bodyPr/>
                    <a:lstStyle/>
                    <a:p>
                      <a:pPr algn="l" rtl="0" fontAlgn="b"/>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$2999 </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$3999 USD w/o VAT</a:t>
                      </a:r>
                    </a:p>
                  </a:txBody>
                  <a:tcPr marL="36000" marR="36000" marT="36000" marB="36000" anchor="ctr"/>
                </a:tc>
                <a:extLst>
                  <a:ext uri="{0D108BD9-81ED-4DB2-BD59-A6C34878D82A}">
                    <a16:rowId xmlns:a16="http://schemas.microsoft.com/office/drawing/2014/main" val="10002"/>
                  </a:ext>
                </a:extLst>
              </a:tr>
            </a:tbl>
          </a:graphicData>
        </a:graphic>
      </p:graphicFrame>
      <p:graphicFrame>
        <p:nvGraphicFramePr>
          <p:cNvPr id="9" name="Таблица 8"/>
          <p:cNvGraphicFramePr>
            <a:graphicFrameLocks noGrp="1"/>
          </p:cNvGraphicFramePr>
          <p:nvPr/>
        </p:nvGraphicFramePr>
        <p:xfrm>
          <a:off x="4846220" y="1130921"/>
          <a:ext cx="7179303" cy="5400350"/>
        </p:xfrm>
        <a:graphic>
          <a:graphicData uri="http://schemas.openxmlformats.org/drawingml/2006/table">
            <a:tbl>
              <a:tblPr>
                <a:tableStyleId>{5C22544A-7EE6-4342-B048-85BDC9FD1C3A}</a:tableStyleId>
              </a:tblPr>
              <a:tblGrid>
                <a:gridCol w="2260495">
                  <a:extLst>
                    <a:ext uri="{9D8B030D-6E8A-4147-A177-3AD203B41FA5}">
                      <a16:colId xmlns:a16="http://schemas.microsoft.com/office/drawing/2014/main" val="20000"/>
                    </a:ext>
                  </a:extLst>
                </a:gridCol>
                <a:gridCol w="4918808">
                  <a:extLst>
                    <a:ext uri="{9D8B030D-6E8A-4147-A177-3AD203B41FA5}">
                      <a16:colId xmlns:a16="http://schemas.microsoft.com/office/drawing/2014/main" val="20001"/>
                    </a:ext>
                  </a:extLst>
                </a:gridCol>
              </a:tblGrid>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75‘’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UHD</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3840×2160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3mm tempered glass </a:t>
                      </a:r>
                    </a:p>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IR touch 10 points writing,</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20 points touch</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OS</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Windows </a:t>
                      </a:r>
                      <a:r>
                        <a:rPr lang="ru-RU" sz="1000" b="1" u="none" strike="noStrike" kern="1200" dirty="0">
                          <a:solidFill>
                            <a:srgbClr val="CFD1D3"/>
                          </a:solidFill>
                          <a:effectLst/>
                          <a:latin typeface="Segoe UI" panose="020B0502040204020203" pitchFamily="34" charset="0"/>
                          <a:ea typeface="+mn-ea"/>
                          <a:cs typeface="Segoe UI" panose="020B0502040204020203" pitchFamily="34" charset="0"/>
                        </a:rPr>
                        <a:t>10</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 Pro (official license injected)</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RESPONSE 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8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ms</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BRIGHTNESS / CONTRAST</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390 cd/m2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orig</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LCD) / 3100:1</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REFRESHING FREQUENCY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60Hz</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LIFETIME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30 000 hours</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 INTERFACES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HDMI IN x 3; USB 2.0 x 1; USB 3.0 x 4 (incl 2 in front); USB Type C x 1; Touch Port x 2; VGA IN x 1; AUDIO</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IN x 1; AUDIO OUT x 1; RS232 x 1; RJ45 IN x 1; RJ45 OUT x 1;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Integrated Light Sensor</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WINDOWS PC</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Intel® Core™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i7 (10th gen CPU 10700, 2.9GHz)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8GB</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D</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DR4 / 256</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GB SSD</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GRAPHIC CARD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Independent Graphic</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Card GTX1050Ti</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ONBOARD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16W</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x 2</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PC INTERFACES </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USB 3.1 x 1; USB 3.0 x 4; USB 2.0 x 2; MIC x 1; RJ45 x 1; HDMI OUT</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x 1; DP OUT x 1; </a:t>
                      </a:r>
                      <a:r>
                        <a:rPr lang="en-US" sz="1000" u="none" strike="noStrike" kern="1200" baseline="0" dirty="0" err="1">
                          <a:solidFill>
                            <a:srgbClr val="CFD1D3"/>
                          </a:solidFill>
                          <a:effectLst/>
                          <a:latin typeface="Segoe UI" panose="020B0502040204020203" pitchFamily="34" charset="0"/>
                          <a:ea typeface="+mn-ea"/>
                          <a:cs typeface="Segoe UI" panose="020B0502040204020203" pitchFamily="34" charset="0"/>
                        </a:rPr>
                        <a:t>WiFi</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(2.4 &amp; 5 GHz); Kensington Lock x 1; AUDIO OUT x 1; </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TYPE / OS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Android 9.0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(limited)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SPECS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pt-BR" sz="1000" b="0" u="none" strike="noStrike" kern="1200" dirty="0">
                          <a:solidFill>
                            <a:srgbClr val="CFD1D3"/>
                          </a:solidFill>
                          <a:effectLst/>
                          <a:latin typeface="Segoe UI" panose="020B0502040204020203" pitchFamily="34" charset="0"/>
                          <a:ea typeface="+mn-ea"/>
                          <a:cs typeface="Segoe UI" panose="020B0502040204020203" pitchFamily="34" charset="0"/>
                        </a:rPr>
                        <a:t>CPU ARM Cortex A73 </a:t>
                      </a:r>
                      <a:r>
                        <a:rPr lang="en-US" sz="1000" b="0" u="none" strike="noStrike" kern="1200" dirty="0">
                          <a:solidFill>
                            <a:srgbClr val="CFD1D3"/>
                          </a:solidFill>
                          <a:effectLst/>
                          <a:latin typeface="Segoe UI" panose="020B0502040204020203" pitchFamily="34" charset="0"/>
                          <a:ea typeface="+mn-ea"/>
                          <a:cs typeface="Segoe UI" panose="020B0502040204020203" pitchFamily="34" charset="0"/>
                        </a:rPr>
                        <a:t>x 4 </a:t>
                      </a:r>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 RAM 4GB / ROM 32GB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OVERALL/STANDBY POWER CONSUMPTION</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550W / ≤0.5W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854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DIMENSIONS / D. (PACK) L*H*W, MM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709</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1019</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5</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*8</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5</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.7 / 1860*280*1140 mm</a:t>
                      </a:r>
                    </a:p>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Metal</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Back cover</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NET / SHIPPING WEIGHT, KG</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est. 49.5</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63.9</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57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Apps for education, conference and meetings</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58294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IN THE BOX</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QSG, AC power cable, remote control,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6 Writing Pens (incl 2 Pens for writing double colors in parallel) &amp; One Multi Pen</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USB Touch/HDMI cables, USB-driver stick, Warranty Card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143" y="1096196"/>
            <a:ext cx="4011091" cy="3045306"/>
          </a:xfrm>
          <a:prstGeom prst="rect">
            <a:avLst/>
          </a:prstGeom>
        </p:spPr>
      </p:pic>
      <p:pic>
        <p:nvPicPr>
          <p:cNvPr id="12" name="Рисунок 11">
            <a:extLst>
              <a:ext uri="{FF2B5EF4-FFF2-40B4-BE49-F238E27FC236}">
                <a16:creationId xmlns:a16="http://schemas.microsoft.com/office/drawing/2014/main" id="{07638AD6-2380-4E78-BF2C-B707C820F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pic>
        <p:nvPicPr>
          <p:cNvPr id="13" name="Picture 2" descr="Image result for special offer free images">
            <a:extLst>
              <a:ext uri="{FF2B5EF4-FFF2-40B4-BE49-F238E27FC236}">
                <a16:creationId xmlns:a16="http://schemas.microsoft.com/office/drawing/2014/main" id="{6B2BA628-AB03-4136-A744-C9249E8B9254}"/>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97" y="3163888"/>
            <a:ext cx="1660691" cy="1334415"/>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a:extLst>
              <a:ext uri="{FF2B5EF4-FFF2-40B4-BE49-F238E27FC236}">
                <a16:creationId xmlns:a16="http://schemas.microsoft.com/office/drawing/2014/main" id="{6030A882-BBA1-4883-B8AD-7C8ABCB02DC4}"/>
              </a:ext>
            </a:extLst>
          </p:cNvPr>
          <p:cNvSpPr/>
          <p:nvPr/>
        </p:nvSpPr>
        <p:spPr>
          <a:xfrm>
            <a:off x="672673" y="5661212"/>
            <a:ext cx="3687187" cy="461665"/>
          </a:xfrm>
          <a:prstGeom prst="rect">
            <a:avLst/>
          </a:prstGeom>
        </p:spPr>
        <p:txBody>
          <a:bodyPr wrap="square">
            <a:spAutoFit/>
          </a:bodyPr>
          <a:lstStyle/>
          <a:p>
            <a:r>
              <a:rPr lang="en-US" sz="1200" dirty="0">
                <a:solidFill>
                  <a:schemeClr val="bg1"/>
                </a:solidFill>
                <a:latin typeface="Segoe UI Light" panose="020B0502040204020203" pitchFamily="34" charset="0"/>
              </a:rPr>
              <a:t>*Applicable for local stock as well.</a:t>
            </a:r>
          </a:p>
          <a:p>
            <a:r>
              <a:rPr lang="en-US" sz="1200" dirty="0">
                <a:solidFill>
                  <a:schemeClr val="bg1"/>
                </a:solidFill>
                <a:latin typeface="Segoe UI Light" panose="020B0502040204020203" pitchFamily="34" charset="0"/>
              </a:rPr>
              <a:t>Should be prior approved with Prestigio Solutions HQ</a:t>
            </a:r>
          </a:p>
        </p:txBody>
      </p:sp>
    </p:spTree>
    <p:extLst>
      <p:ext uri="{BB962C8B-B14F-4D97-AF65-F5344CB8AC3E}">
        <p14:creationId xmlns:p14="http://schemas.microsoft.com/office/powerpoint/2010/main" val="1440650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1913908-7BB3-A140-8082-C8592C61CCB9}"/>
              </a:ext>
            </a:extLst>
          </p:cNvPr>
          <p:cNvSpPr/>
          <p:nvPr/>
        </p:nvSpPr>
        <p:spPr>
          <a:xfrm>
            <a:off x="912342" y="2225560"/>
            <a:ext cx="6096000" cy="1920526"/>
          </a:xfrm>
          <a:prstGeom prst="rect">
            <a:avLst/>
          </a:prstGeom>
        </p:spPr>
        <p:txBody>
          <a:bodyPr vert="horz" lIns="91440" tIns="45720" rIns="91440" bIns="45720" rtlCol="0" anchor="ctr">
            <a:normAutofit fontScale="97500"/>
          </a:bodyPr>
          <a:lstStyle/>
          <a:p>
            <a:pPr>
              <a:lnSpc>
                <a:spcPct val="90000"/>
              </a:lnSpc>
              <a:spcBef>
                <a:spcPct val="0"/>
              </a:spcBef>
            </a:pPr>
            <a:r>
              <a:rPr lang="en-GB" sz="2500" b="1" dirty="0">
                <a:solidFill>
                  <a:prstClr val="white"/>
                </a:solidFill>
                <a:latin typeface="Segoe UI" panose="020B0502040204020203" pitchFamily="34" charset="0"/>
                <a:cs typeface="Segoe UI" panose="020B0502040204020203" pitchFamily="34" charset="0"/>
              </a:rPr>
              <a:t>Your reliable partner </a:t>
            </a:r>
          </a:p>
          <a:p>
            <a:pPr>
              <a:lnSpc>
                <a:spcPct val="90000"/>
              </a:lnSpc>
              <a:spcBef>
                <a:spcPct val="0"/>
              </a:spcBef>
            </a:pPr>
            <a:r>
              <a:rPr lang="en-GB" sz="2500" b="1" dirty="0">
                <a:solidFill>
                  <a:prstClr val="white"/>
                </a:solidFill>
                <a:latin typeface="Segoe UI" panose="020B0502040204020203" pitchFamily="34" charset="0"/>
                <a:cs typeface="Segoe UI" panose="020B0502040204020203" pitchFamily="34" charset="0"/>
              </a:rPr>
              <a:t>in solutions for business</a:t>
            </a:r>
            <a:r>
              <a:rPr lang="ru-RU" sz="2500" b="1" dirty="0">
                <a:solidFill>
                  <a:prstClr val="white"/>
                </a:solidFill>
                <a:latin typeface="Segoe UI" panose="020B0502040204020203" pitchFamily="34" charset="0"/>
                <a:cs typeface="Segoe UI" panose="020B0502040204020203" pitchFamily="34" charset="0"/>
              </a:rPr>
              <a:t> </a:t>
            </a:r>
            <a:r>
              <a:rPr lang="en-US" sz="2500" b="1" dirty="0">
                <a:solidFill>
                  <a:prstClr val="white"/>
                </a:solidFill>
                <a:latin typeface="Segoe UI" panose="020B0502040204020203" pitchFamily="34" charset="0"/>
                <a:cs typeface="Segoe UI" panose="020B0502040204020203" pitchFamily="34" charset="0"/>
              </a:rPr>
              <a:t>and education</a:t>
            </a:r>
            <a:endParaRPr lang="x-none" sz="2500" b="1" dirty="0">
              <a:solidFill>
                <a:prstClr val="white"/>
              </a:solidFill>
              <a:latin typeface="Segoe UI" panose="020B0502040204020203" pitchFamily="34" charset="0"/>
              <a:cs typeface="Segoe UI" panose="020B0502040204020203" pitchFamily="34" charset="0"/>
            </a:endParaRPr>
          </a:p>
        </p:txBody>
      </p:sp>
      <p:sp>
        <p:nvSpPr>
          <p:cNvPr id="7" name="Заголовок 6">
            <a:extLst>
              <a:ext uri="{FF2B5EF4-FFF2-40B4-BE49-F238E27FC236}">
                <a16:creationId xmlns:a16="http://schemas.microsoft.com/office/drawing/2014/main" id="{9B11B996-CF60-4930-A678-68B2C400A6AA}"/>
              </a:ext>
            </a:extLst>
          </p:cNvPr>
          <p:cNvSpPr txBox="1">
            <a:spLocks/>
          </p:cNvSpPr>
          <p:nvPr/>
        </p:nvSpPr>
        <p:spPr>
          <a:xfrm>
            <a:off x="912342" y="3659949"/>
            <a:ext cx="5176058" cy="144448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A7FF"/>
                </a:solidFill>
                <a:effectLst/>
                <a:uLnTx/>
                <a:uFillTx/>
                <a:latin typeface="Segoe UI" panose="020B0502040204020203" pitchFamily="34" charset="0"/>
                <a:ea typeface="Inter" panose="020B0502030000000004" pitchFamily="34" charset="0"/>
                <a:cs typeface="Segoe UI" panose="020B0502040204020203" pitchFamily="34" charset="0"/>
              </a:rPr>
              <a:t>Thank you!</a:t>
            </a:r>
            <a:endParaRPr kumimoji="0" lang="ru-RU" sz="4400" b="1" i="0" u="none" strike="noStrike" kern="1200" cap="none" spc="0" normalizeH="0" baseline="0" noProof="0" dirty="0">
              <a:ln>
                <a:noFill/>
              </a:ln>
              <a:solidFill>
                <a:srgbClr val="00A7FF"/>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321176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DA3C41AF-1208-45D2-86DE-F09BE255694C}"/>
              </a:ext>
            </a:extLst>
          </p:cNvPr>
          <p:cNvSpPr/>
          <p:nvPr/>
        </p:nvSpPr>
        <p:spPr>
          <a:xfrm>
            <a:off x="121646" y="810227"/>
            <a:ext cx="11924309" cy="476915"/>
          </a:xfrm>
          <a:prstGeom prst="rect">
            <a:avLst/>
          </a:prstGeom>
          <a:solidFill>
            <a:srgbClr val="767B81"/>
          </a:solidFill>
          <a:ln>
            <a:solidFill>
              <a:srgbClr val="767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Заголовок 1"/>
          <p:cNvSpPr txBox="1">
            <a:spLocks/>
          </p:cNvSpPr>
          <p:nvPr/>
        </p:nvSpPr>
        <p:spPr>
          <a:xfrm>
            <a:off x="510083" y="303810"/>
            <a:ext cx="6167491" cy="470898"/>
          </a:xfrm>
          <a:prstGeom prst="rect">
            <a:avLst/>
          </a:prstGeom>
        </p:spPr>
        <p:txBody>
          <a:bodyPr vert="horz" lIns="91440" tIns="45720" rIns="91440" bIns="45720" rtlCol="0" anchor="ctr">
            <a:normAutofit fontScale="90000" lnSpcReduction="10000"/>
          </a:bodyPr>
          <a:lstStyle>
            <a:defPPr>
              <a:defRPr lang="en-US"/>
            </a:defPPr>
            <a:lvl1pPr>
              <a:lnSpc>
                <a:spcPct val="90000"/>
              </a:lnSpc>
              <a:spcBef>
                <a:spcPct val="0"/>
              </a:spcBef>
              <a:buNone/>
              <a:defRPr sz="3600" b="1">
                <a:solidFill>
                  <a:schemeClr val="bg1"/>
                </a:solidFill>
                <a:latin typeface="Segoe UI" panose="020B0502040204020203" pitchFamily="34" charset="0"/>
                <a:ea typeface="+mj-ea"/>
                <a:cs typeface="Segoe UI" panose="020B0502040204020203" pitchFamily="34" charset="0"/>
              </a:defRPr>
            </a:lvl1pPr>
            <a:lvl2pPr marL="495374" indent="-190528" defTabSz="609692">
              <a:spcBef>
                <a:spcPct val="20000"/>
              </a:spcBef>
              <a:buFont typeface="Arial" pitchFamily="34" charset="0"/>
              <a:buChar char="–"/>
              <a:defRPr sz="1867">
                <a:latin typeface="Segoe UI" panose="020B0502040204020203" pitchFamily="34" charset="0"/>
                <a:cs typeface="Segoe UI" panose="020B0502040204020203" pitchFamily="34" charset="0"/>
              </a:defRPr>
            </a:lvl2pPr>
            <a:lvl3pPr marL="762114" indent="-152423" defTabSz="609692">
              <a:spcBef>
                <a:spcPct val="20000"/>
              </a:spcBef>
              <a:buFont typeface="Arial" pitchFamily="34" charset="0"/>
              <a:buChar char="•"/>
              <a:defRPr sz="1600">
                <a:latin typeface="Segoe UI" panose="020B0502040204020203" pitchFamily="34" charset="0"/>
                <a:cs typeface="Segoe UI" panose="020B0502040204020203" pitchFamily="34" charset="0"/>
              </a:defRPr>
            </a:lvl3pPr>
            <a:lvl4pPr marL="1066960" indent="-152423" defTabSz="609692">
              <a:spcBef>
                <a:spcPct val="20000"/>
              </a:spcBef>
              <a:buFont typeface="Arial" pitchFamily="34" charset="0"/>
              <a:buChar char="–"/>
              <a:defRPr sz="1333">
                <a:latin typeface="Segoe UI" panose="020B0502040204020203" pitchFamily="34" charset="0"/>
                <a:cs typeface="Segoe UI" panose="020B0502040204020203" pitchFamily="34" charset="0"/>
              </a:defRPr>
            </a:lvl4pPr>
            <a:lvl5pPr marL="1371806" indent="-152423" defTabSz="609692">
              <a:spcBef>
                <a:spcPct val="20000"/>
              </a:spcBef>
              <a:buFont typeface="Arial" pitchFamily="34" charset="0"/>
              <a:buChar char="»"/>
              <a:defRPr sz="1333">
                <a:latin typeface="Segoe UI" panose="020B0502040204020203" pitchFamily="34" charset="0"/>
                <a:cs typeface="Segoe UI" panose="020B0502040204020203" pitchFamily="34" charset="0"/>
              </a:defRPr>
            </a:lvl5pPr>
            <a:lvl6pPr marL="1676652" indent="-152423" defTabSz="609692">
              <a:spcBef>
                <a:spcPct val="20000"/>
              </a:spcBef>
              <a:buFont typeface="Arial" pitchFamily="34" charset="0"/>
              <a:buChar char="•"/>
              <a:defRPr sz="1333"/>
            </a:lvl6pPr>
            <a:lvl7pPr marL="1981498" indent="-152423" defTabSz="609692">
              <a:spcBef>
                <a:spcPct val="20000"/>
              </a:spcBef>
              <a:buFont typeface="Arial" pitchFamily="34" charset="0"/>
              <a:buChar char="•"/>
              <a:defRPr sz="1333"/>
            </a:lvl7pPr>
            <a:lvl8pPr marL="2286343" indent="-152423" defTabSz="609692">
              <a:spcBef>
                <a:spcPct val="20000"/>
              </a:spcBef>
              <a:buFont typeface="Arial" pitchFamily="34" charset="0"/>
              <a:buChar char="•"/>
              <a:defRPr sz="1333"/>
            </a:lvl8pPr>
            <a:lvl9pPr marL="2591188" indent="-152423" defTabSz="609692">
              <a:spcBef>
                <a:spcPct val="20000"/>
              </a:spcBef>
              <a:buFont typeface="Arial" pitchFamily="34" charset="0"/>
              <a:buChar char="•"/>
              <a:defRPr sz="1333"/>
            </a:lvl9pPr>
          </a:lstStyle>
          <a:p>
            <a:r>
              <a:rPr lang="en-US" sz="3400" dirty="0">
                <a:solidFill>
                  <a:srgbClr val="00A7FF"/>
                </a:solidFill>
                <a:ea typeface="+mn-ea"/>
              </a:rPr>
              <a:t>Product RoadMap 202</a:t>
            </a:r>
            <a:r>
              <a:rPr lang="ru-RU" sz="3400" dirty="0">
                <a:solidFill>
                  <a:srgbClr val="00A7FF"/>
                </a:solidFill>
                <a:ea typeface="+mn-ea"/>
              </a:rPr>
              <a:t>3</a:t>
            </a:r>
            <a:r>
              <a:rPr lang="en-US" sz="3400" dirty="0">
                <a:solidFill>
                  <a:srgbClr val="00A7FF"/>
                </a:solidFill>
                <a:ea typeface="+mn-ea"/>
              </a:rPr>
              <a:t>Y</a:t>
            </a:r>
          </a:p>
        </p:txBody>
      </p:sp>
      <p:sp>
        <p:nvSpPr>
          <p:cNvPr id="40" name="Скругленный прямоугольник 39"/>
          <p:cNvSpPr/>
          <p:nvPr/>
        </p:nvSpPr>
        <p:spPr>
          <a:xfrm>
            <a:off x="134470" y="5603771"/>
            <a:ext cx="11924144" cy="1254229"/>
          </a:xfrm>
          <a:prstGeom prst="roundRect">
            <a:avLst/>
          </a:prstGeom>
          <a:gradFill flip="none" rotWithShape="1">
            <a:gsLst>
              <a:gs pos="0">
                <a:srgbClr val="30353B"/>
              </a:gs>
              <a:gs pos="100000">
                <a:srgbClr val="4C535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p:nvSpPr>
        <p:spPr>
          <a:xfrm>
            <a:off x="134470" y="4002580"/>
            <a:ext cx="11927188" cy="2745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p:nvSpPr>
        <p:spPr>
          <a:xfrm>
            <a:off x="134470" y="3110400"/>
            <a:ext cx="11927188" cy="1009025"/>
          </a:xfrm>
          <a:prstGeom prst="rect">
            <a:avLst/>
          </a:prstGeom>
          <a:solidFill>
            <a:srgbClr val="EF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p:nvSpPr>
        <p:spPr>
          <a:xfrm>
            <a:off x="134470" y="1343070"/>
            <a:ext cx="11927188" cy="1810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6" name="Прямоугольник 45"/>
          <p:cNvSpPr/>
          <p:nvPr/>
        </p:nvSpPr>
        <p:spPr>
          <a:xfrm>
            <a:off x="133221" y="1295434"/>
            <a:ext cx="11927188" cy="706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Прямоугольник 48"/>
          <p:cNvSpPr/>
          <p:nvPr/>
        </p:nvSpPr>
        <p:spPr>
          <a:xfrm>
            <a:off x="2986807" y="820341"/>
            <a:ext cx="516488" cy="400110"/>
          </a:xfrm>
          <a:prstGeom prst="rect">
            <a:avLst/>
          </a:prstGeom>
        </p:spPr>
        <p:txBody>
          <a:bodyPr wrap="none">
            <a:spAutoFit/>
          </a:bodyPr>
          <a:lstStyle/>
          <a:p>
            <a:r>
              <a:rPr lang="en-US" sz="2000" dirty="0">
                <a:solidFill>
                  <a:schemeClr val="bg1"/>
                </a:solidFill>
                <a:latin typeface="Segoe UI" panose="020B0502040204020203" pitchFamily="34" charset="0"/>
                <a:cs typeface="Segoe UI" panose="020B0502040204020203" pitchFamily="34" charset="0"/>
              </a:rPr>
              <a:t>Q1</a:t>
            </a:r>
          </a:p>
        </p:txBody>
      </p:sp>
      <p:sp>
        <p:nvSpPr>
          <p:cNvPr id="50" name="Прямоугольник 49"/>
          <p:cNvSpPr/>
          <p:nvPr/>
        </p:nvSpPr>
        <p:spPr>
          <a:xfrm>
            <a:off x="5467042" y="820341"/>
            <a:ext cx="516488" cy="400110"/>
          </a:xfrm>
          <a:prstGeom prst="rect">
            <a:avLst/>
          </a:prstGeom>
        </p:spPr>
        <p:txBody>
          <a:bodyPr wrap="none">
            <a:spAutoFit/>
          </a:bodyPr>
          <a:lstStyle/>
          <a:p>
            <a:r>
              <a:rPr lang="en-US" sz="2000" dirty="0">
                <a:solidFill>
                  <a:schemeClr val="bg1"/>
                </a:solidFill>
                <a:latin typeface="Segoe UI" panose="020B0502040204020203" pitchFamily="34" charset="0"/>
                <a:cs typeface="Segoe UI" panose="020B0502040204020203" pitchFamily="34" charset="0"/>
              </a:rPr>
              <a:t>Q2</a:t>
            </a:r>
          </a:p>
        </p:txBody>
      </p:sp>
      <p:sp>
        <p:nvSpPr>
          <p:cNvPr id="51" name="Прямоугольник 50"/>
          <p:cNvSpPr/>
          <p:nvPr/>
        </p:nvSpPr>
        <p:spPr>
          <a:xfrm>
            <a:off x="7947277" y="820341"/>
            <a:ext cx="516488" cy="400110"/>
          </a:xfrm>
          <a:prstGeom prst="rect">
            <a:avLst/>
          </a:prstGeom>
        </p:spPr>
        <p:txBody>
          <a:bodyPr wrap="none">
            <a:spAutoFit/>
          </a:bodyPr>
          <a:lstStyle/>
          <a:p>
            <a:r>
              <a:rPr lang="en-US" sz="2000" dirty="0">
                <a:solidFill>
                  <a:schemeClr val="bg1"/>
                </a:solidFill>
                <a:latin typeface="Segoe UI" panose="020B0502040204020203" pitchFamily="34" charset="0"/>
                <a:cs typeface="Segoe UI" panose="020B0502040204020203" pitchFamily="34" charset="0"/>
              </a:rPr>
              <a:t>Q3</a:t>
            </a:r>
          </a:p>
        </p:txBody>
      </p:sp>
      <p:sp>
        <p:nvSpPr>
          <p:cNvPr id="52" name="Прямоугольник 51"/>
          <p:cNvSpPr/>
          <p:nvPr/>
        </p:nvSpPr>
        <p:spPr>
          <a:xfrm>
            <a:off x="10427511" y="820341"/>
            <a:ext cx="516488" cy="400110"/>
          </a:xfrm>
          <a:prstGeom prst="rect">
            <a:avLst/>
          </a:prstGeom>
        </p:spPr>
        <p:txBody>
          <a:bodyPr wrap="none">
            <a:spAutoFit/>
          </a:bodyPr>
          <a:lstStyle/>
          <a:p>
            <a:r>
              <a:rPr lang="en-US" sz="2000" dirty="0">
                <a:solidFill>
                  <a:schemeClr val="bg1"/>
                </a:solidFill>
                <a:latin typeface="Segoe UI" panose="020B0502040204020203" pitchFamily="34" charset="0"/>
                <a:cs typeface="Segoe UI" panose="020B0502040204020203" pitchFamily="34" charset="0"/>
              </a:rPr>
              <a:t>Q4</a:t>
            </a:r>
          </a:p>
        </p:txBody>
      </p:sp>
      <p:sp>
        <p:nvSpPr>
          <p:cNvPr id="8" name="Прямоугольник 7"/>
          <p:cNvSpPr/>
          <p:nvPr/>
        </p:nvSpPr>
        <p:spPr>
          <a:xfrm>
            <a:off x="708434" y="6095975"/>
            <a:ext cx="711372" cy="184666"/>
          </a:xfrm>
          <a:prstGeom prst="rect">
            <a:avLst/>
          </a:prstGeom>
        </p:spPr>
        <p:txBody>
          <a:bodyPr wrap="square">
            <a:spAutoFit/>
          </a:bodyPr>
          <a:lstStyle/>
          <a:p>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PMB751G983</a:t>
            </a:r>
            <a:endParaRPr lang="ru-RU"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189" name="Стрелка: вправо 106">
            <a:extLst>
              <a:ext uri="{FF2B5EF4-FFF2-40B4-BE49-F238E27FC236}">
                <a16:creationId xmlns:a16="http://schemas.microsoft.com/office/drawing/2014/main" id="{A158140C-9D8A-4BA2-A671-99ADF6D61372}"/>
              </a:ext>
            </a:extLst>
          </p:cNvPr>
          <p:cNvSpPr/>
          <p:nvPr/>
        </p:nvSpPr>
        <p:spPr>
          <a:xfrm flipV="1">
            <a:off x="1332958" y="1468714"/>
            <a:ext cx="10434654" cy="198141"/>
          </a:xfrm>
          <a:prstGeom prst="rightArrow">
            <a:avLst/>
          </a:prstGeom>
          <a:gradFill flip="none" rotWithShape="1">
            <a:gsLst>
              <a:gs pos="15000">
                <a:srgbClr val="B3E6FF"/>
              </a:gs>
              <a:gs pos="100000">
                <a:srgbClr val="0033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195" name="Прямоугольник 194"/>
          <p:cNvSpPr/>
          <p:nvPr/>
        </p:nvSpPr>
        <p:spPr>
          <a:xfrm>
            <a:off x="710748" y="1440925"/>
            <a:ext cx="681189" cy="276999"/>
          </a:xfrm>
          <a:prstGeom prst="rect">
            <a:avLst/>
          </a:prstGeom>
        </p:spPr>
        <p:txBody>
          <a:bodyPr wrap="square">
            <a:spAutoFit/>
          </a:bodyPr>
          <a:lstStyle/>
          <a:p>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PMB000L654</a:t>
            </a:r>
          </a:p>
          <a:p>
            <a:pPr algn="ctr"/>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No PC</a:t>
            </a:r>
            <a:endParaRPr lang="ru-RU"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11" name="Прямоугольник 10"/>
          <p:cNvSpPr/>
          <p:nvPr/>
        </p:nvSpPr>
        <p:spPr>
          <a:xfrm>
            <a:off x="723585" y="1973015"/>
            <a:ext cx="687098" cy="276999"/>
          </a:xfrm>
          <a:prstGeom prst="rect">
            <a:avLst/>
          </a:prstGeom>
        </p:spPr>
        <p:txBody>
          <a:bodyPr wrap="square">
            <a:spAutoFit/>
          </a:bodyPr>
          <a:lstStyle/>
          <a:p>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PMB000L754</a:t>
            </a:r>
          </a:p>
          <a:p>
            <a:pPr algn="ctr"/>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No PC</a:t>
            </a:r>
            <a:endParaRPr lang="ru-RU"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grpSp>
        <p:nvGrpSpPr>
          <p:cNvPr id="3" name="Группа 2">
            <a:extLst>
              <a:ext uri="{FF2B5EF4-FFF2-40B4-BE49-F238E27FC236}">
                <a16:creationId xmlns:a16="http://schemas.microsoft.com/office/drawing/2014/main" id="{ACB79C1A-06C3-44B8-AC58-77BE593B0636}"/>
              </a:ext>
            </a:extLst>
          </p:cNvPr>
          <p:cNvGrpSpPr/>
          <p:nvPr/>
        </p:nvGrpSpPr>
        <p:grpSpPr>
          <a:xfrm>
            <a:off x="290493" y="3266479"/>
            <a:ext cx="417509" cy="642359"/>
            <a:chOff x="258514" y="3568946"/>
            <a:chExt cx="417509" cy="642359"/>
          </a:xfrm>
        </p:grpSpPr>
        <p:grpSp>
          <p:nvGrpSpPr>
            <p:cNvPr id="14" name="Группа 13"/>
            <p:cNvGrpSpPr/>
            <p:nvPr/>
          </p:nvGrpSpPr>
          <p:grpSpPr>
            <a:xfrm>
              <a:off x="258514" y="3568946"/>
              <a:ext cx="417509" cy="642359"/>
              <a:chOff x="4858006" y="5645434"/>
              <a:chExt cx="398463" cy="690563"/>
            </a:xfrm>
          </p:grpSpPr>
          <p:sp>
            <p:nvSpPr>
              <p:cNvPr id="196" name="Freeform 26">
                <a:extLst>
                  <a:ext uri="{FF2B5EF4-FFF2-40B4-BE49-F238E27FC236}">
                    <a16:creationId xmlns:a16="http://schemas.microsoft.com/office/drawing/2014/main" id="{3331F8D9-6235-43FF-9DD9-4A2362977DAB}"/>
                  </a:ext>
                </a:extLst>
              </p:cNvPr>
              <p:cNvSpPr>
                <a:spLocks noEditPoints="1"/>
              </p:cNvSpPr>
              <p:nvPr/>
            </p:nvSpPr>
            <p:spPr bwMode="auto">
              <a:xfrm>
                <a:off x="4858006" y="5645434"/>
                <a:ext cx="398463" cy="690563"/>
              </a:xfrm>
              <a:custGeom>
                <a:avLst/>
                <a:gdLst>
                  <a:gd name="T0" fmla="*/ 96 w 106"/>
                  <a:gd name="T1" fmla="*/ 0 h 184"/>
                  <a:gd name="T2" fmla="*/ 10 w 106"/>
                  <a:gd name="T3" fmla="*/ 0 h 184"/>
                  <a:gd name="T4" fmla="*/ 0 w 106"/>
                  <a:gd name="T5" fmla="*/ 10 h 184"/>
                  <a:gd name="T6" fmla="*/ 0 w 106"/>
                  <a:gd name="T7" fmla="*/ 174 h 184"/>
                  <a:gd name="T8" fmla="*/ 10 w 106"/>
                  <a:gd name="T9" fmla="*/ 184 h 184"/>
                  <a:gd name="T10" fmla="*/ 96 w 106"/>
                  <a:gd name="T11" fmla="*/ 184 h 184"/>
                  <a:gd name="T12" fmla="*/ 106 w 106"/>
                  <a:gd name="T13" fmla="*/ 174 h 184"/>
                  <a:gd name="T14" fmla="*/ 106 w 106"/>
                  <a:gd name="T15" fmla="*/ 10 h 184"/>
                  <a:gd name="T16" fmla="*/ 96 w 106"/>
                  <a:gd name="T17" fmla="*/ 0 h 184"/>
                  <a:gd name="T18" fmla="*/ 65 w 106"/>
                  <a:gd name="T19" fmla="*/ 18 h 184"/>
                  <a:gd name="T20" fmla="*/ 68 w 106"/>
                  <a:gd name="T21" fmla="*/ 22 h 184"/>
                  <a:gd name="T22" fmla="*/ 65 w 106"/>
                  <a:gd name="T23" fmla="*/ 25 h 184"/>
                  <a:gd name="T24" fmla="*/ 62 w 106"/>
                  <a:gd name="T25" fmla="*/ 22 h 184"/>
                  <a:gd name="T26" fmla="*/ 65 w 106"/>
                  <a:gd name="T27" fmla="*/ 18 h 184"/>
                  <a:gd name="T28" fmla="*/ 53 w 106"/>
                  <a:gd name="T29" fmla="*/ 18 h 184"/>
                  <a:gd name="T30" fmla="*/ 56 w 106"/>
                  <a:gd name="T31" fmla="*/ 22 h 184"/>
                  <a:gd name="T32" fmla="*/ 53 w 106"/>
                  <a:gd name="T33" fmla="*/ 25 h 184"/>
                  <a:gd name="T34" fmla="*/ 49 w 106"/>
                  <a:gd name="T35" fmla="*/ 22 h 184"/>
                  <a:gd name="T36" fmla="*/ 53 w 106"/>
                  <a:gd name="T37" fmla="*/ 18 h 184"/>
                  <a:gd name="T38" fmla="*/ 41 w 106"/>
                  <a:gd name="T39" fmla="*/ 18 h 184"/>
                  <a:gd name="T40" fmla="*/ 44 w 106"/>
                  <a:gd name="T41" fmla="*/ 22 h 184"/>
                  <a:gd name="T42" fmla="*/ 41 w 106"/>
                  <a:gd name="T43" fmla="*/ 25 h 184"/>
                  <a:gd name="T44" fmla="*/ 37 w 106"/>
                  <a:gd name="T45" fmla="*/ 22 h 184"/>
                  <a:gd name="T46" fmla="*/ 41 w 106"/>
                  <a:gd name="T47" fmla="*/ 18 h 184"/>
                  <a:gd name="T48" fmla="*/ 25 w 106"/>
                  <a:gd name="T49" fmla="*/ 22 h 184"/>
                  <a:gd name="T50" fmla="*/ 29 w 106"/>
                  <a:gd name="T51" fmla="*/ 18 h 184"/>
                  <a:gd name="T52" fmla="*/ 32 w 106"/>
                  <a:gd name="T53" fmla="*/ 22 h 184"/>
                  <a:gd name="T54" fmla="*/ 29 w 106"/>
                  <a:gd name="T55" fmla="*/ 25 h 184"/>
                  <a:gd name="T56" fmla="*/ 25 w 106"/>
                  <a:gd name="T57" fmla="*/ 22 h 184"/>
                  <a:gd name="T58" fmla="*/ 71 w 106"/>
                  <a:gd name="T59" fmla="*/ 100 h 184"/>
                  <a:gd name="T60" fmla="*/ 30 w 106"/>
                  <a:gd name="T61" fmla="*/ 144 h 184"/>
                  <a:gd name="T62" fmla="*/ 46 w 106"/>
                  <a:gd name="T63" fmla="*/ 104 h 184"/>
                  <a:gd name="T64" fmla="*/ 33 w 106"/>
                  <a:gd name="T65" fmla="*/ 104 h 184"/>
                  <a:gd name="T66" fmla="*/ 73 w 106"/>
                  <a:gd name="T67" fmla="*/ 60 h 184"/>
                  <a:gd name="T68" fmla="*/ 57 w 106"/>
                  <a:gd name="T69" fmla="*/ 100 h 184"/>
                  <a:gd name="T70" fmla="*/ 71 w 106"/>
                  <a:gd name="T71" fmla="*/ 100 h 184"/>
                  <a:gd name="T72" fmla="*/ 77 w 106"/>
                  <a:gd name="T73" fmla="*/ 25 h 184"/>
                  <a:gd name="T74" fmla="*/ 74 w 106"/>
                  <a:gd name="T75" fmla="*/ 22 h 184"/>
                  <a:gd name="T76" fmla="*/ 77 w 106"/>
                  <a:gd name="T77" fmla="*/ 18 h 184"/>
                  <a:gd name="T78" fmla="*/ 81 w 106"/>
                  <a:gd name="T79" fmla="*/ 22 h 184"/>
                  <a:gd name="T80" fmla="*/ 77 w 106"/>
                  <a:gd name="T81"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6" h="184">
                    <a:moveTo>
                      <a:pt x="96" y="0"/>
                    </a:moveTo>
                    <a:cubicBezTo>
                      <a:pt x="10" y="0"/>
                      <a:pt x="10" y="0"/>
                      <a:pt x="10" y="0"/>
                    </a:cubicBezTo>
                    <a:cubicBezTo>
                      <a:pt x="4" y="0"/>
                      <a:pt x="0" y="4"/>
                      <a:pt x="0" y="10"/>
                    </a:cubicBezTo>
                    <a:cubicBezTo>
                      <a:pt x="0" y="174"/>
                      <a:pt x="0" y="174"/>
                      <a:pt x="0" y="174"/>
                    </a:cubicBezTo>
                    <a:cubicBezTo>
                      <a:pt x="0" y="180"/>
                      <a:pt x="4" y="184"/>
                      <a:pt x="10" y="184"/>
                    </a:cubicBezTo>
                    <a:cubicBezTo>
                      <a:pt x="96" y="184"/>
                      <a:pt x="96" y="184"/>
                      <a:pt x="96" y="184"/>
                    </a:cubicBezTo>
                    <a:cubicBezTo>
                      <a:pt x="102" y="184"/>
                      <a:pt x="106" y="180"/>
                      <a:pt x="106" y="174"/>
                    </a:cubicBezTo>
                    <a:cubicBezTo>
                      <a:pt x="106" y="10"/>
                      <a:pt x="106" y="10"/>
                      <a:pt x="106" y="10"/>
                    </a:cubicBezTo>
                    <a:cubicBezTo>
                      <a:pt x="106" y="4"/>
                      <a:pt x="102" y="0"/>
                      <a:pt x="96" y="0"/>
                    </a:cubicBezTo>
                    <a:close/>
                    <a:moveTo>
                      <a:pt x="65" y="18"/>
                    </a:moveTo>
                    <a:cubicBezTo>
                      <a:pt x="67" y="18"/>
                      <a:pt x="68" y="20"/>
                      <a:pt x="68" y="22"/>
                    </a:cubicBezTo>
                    <a:cubicBezTo>
                      <a:pt x="68" y="24"/>
                      <a:pt x="67" y="25"/>
                      <a:pt x="65" y="25"/>
                    </a:cubicBezTo>
                    <a:cubicBezTo>
                      <a:pt x="63" y="25"/>
                      <a:pt x="62" y="24"/>
                      <a:pt x="62" y="22"/>
                    </a:cubicBezTo>
                    <a:cubicBezTo>
                      <a:pt x="62" y="20"/>
                      <a:pt x="63" y="18"/>
                      <a:pt x="65" y="18"/>
                    </a:cubicBezTo>
                    <a:close/>
                    <a:moveTo>
                      <a:pt x="53" y="18"/>
                    </a:moveTo>
                    <a:cubicBezTo>
                      <a:pt x="55" y="18"/>
                      <a:pt x="56" y="20"/>
                      <a:pt x="56" y="22"/>
                    </a:cubicBezTo>
                    <a:cubicBezTo>
                      <a:pt x="56" y="24"/>
                      <a:pt x="55" y="25"/>
                      <a:pt x="53" y="25"/>
                    </a:cubicBezTo>
                    <a:cubicBezTo>
                      <a:pt x="51" y="25"/>
                      <a:pt x="49" y="24"/>
                      <a:pt x="49" y="22"/>
                    </a:cubicBezTo>
                    <a:cubicBezTo>
                      <a:pt x="49" y="20"/>
                      <a:pt x="51" y="18"/>
                      <a:pt x="53" y="18"/>
                    </a:cubicBezTo>
                    <a:close/>
                    <a:moveTo>
                      <a:pt x="41" y="18"/>
                    </a:moveTo>
                    <a:cubicBezTo>
                      <a:pt x="43" y="18"/>
                      <a:pt x="44" y="20"/>
                      <a:pt x="44" y="22"/>
                    </a:cubicBezTo>
                    <a:cubicBezTo>
                      <a:pt x="44" y="24"/>
                      <a:pt x="43" y="25"/>
                      <a:pt x="41" y="25"/>
                    </a:cubicBezTo>
                    <a:cubicBezTo>
                      <a:pt x="39" y="25"/>
                      <a:pt x="37" y="24"/>
                      <a:pt x="37" y="22"/>
                    </a:cubicBezTo>
                    <a:cubicBezTo>
                      <a:pt x="37" y="20"/>
                      <a:pt x="39" y="18"/>
                      <a:pt x="41" y="18"/>
                    </a:cubicBezTo>
                    <a:close/>
                    <a:moveTo>
                      <a:pt x="25" y="22"/>
                    </a:moveTo>
                    <a:cubicBezTo>
                      <a:pt x="25" y="20"/>
                      <a:pt x="27" y="18"/>
                      <a:pt x="29" y="18"/>
                    </a:cubicBezTo>
                    <a:cubicBezTo>
                      <a:pt x="31" y="18"/>
                      <a:pt x="32" y="20"/>
                      <a:pt x="32" y="22"/>
                    </a:cubicBezTo>
                    <a:cubicBezTo>
                      <a:pt x="32" y="24"/>
                      <a:pt x="31" y="25"/>
                      <a:pt x="29" y="25"/>
                    </a:cubicBezTo>
                    <a:cubicBezTo>
                      <a:pt x="27" y="25"/>
                      <a:pt x="25" y="24"/>
                      <a:pt x="25" y="22"/>
                    </a:cubicBezTo>
                    <a:close/>
                    <a:moveTo>
                      <a:pt x="71" y="100"/>
                    </a:moveTo>
                    <a:cubicBezTo>
                      <a:pt x="30" y="144"/>
                      <a:pt x="30" y="144"/>
                      <a:pt x="30" y="144"/>
                    </a:cubicBezTo>
                    <a:cubicBezTo>
                      <a:pt x="46" y="104"/>
                      <a:pt x="46" y="104"/>
                      <a:pt x="46" y="104"/>
                    </a:cubicBezTo>
                    <a:cubicBezTo>
                      <a:pt x="33" y="104"/>
                      <a:pt x="33" y="104"/>
                      <a:pt x="33" y="104"/>
                    </a:cubicBezTo>
                    <a:cubicBezTo>
                      <a:pt x="73" y="60"/>
                      <a:pt x="73" y="60"/>
                      <a:pt x="73" y="60"/>
                    </a:cubicBezTo>
                    <a:cubicBezTo>
                      <a:pt x="57" y="100"/>
                      <a:pt x="57" y="100"/>
                      <a:pt x="57" y="100"/>
                    </a:cubicBezTo>
                    <a:lnTo>
                      <a:pt x="71" y="100"/>
                    </a:lnTo>
                    <a:close/>
                    <a:moveTo>
                      <a:pt x="77" y="25"/>
                    </a:moveTo>
                    <a:cubicBezTo>
                      <a:pt x="75" y="25"/>
                      <a:pt x="74" y="24"/>
                      <a:pt x="74" y="22"/>
                    </a:cubicBezTo>
                    <a:cubicBezTo>
                      <a:pt x="74" y="20"/>
                      <a:pt x="75" y="18"/>
                      <a:pt x="77" y="18"/>
                    </a:cubicBezTo>
                    <a:cubicBezTo>
                      <a:pt x="79" y="18"/>
                      <a:pt x="81" y="20"/>
                      <a:pt x="81" y="22"/>
                    </a:cubicBezTo>
                    <a:cubicBezTo>
                      <a:pt x="81" y="24"/>
                      <a:pt x="79" y="25"/>
                      <a:pt x="77" y="25"/>
                    </a:cubicBezTo>
                    <a:close/>
                  </a:path>
                </a:pathLst>
              </a:custGeom>
              <a:solidFill>
                <a:srgbClr val="AD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dirty="0"/>
              </a:p>
            </p:txBody>
          </p:sp>
          <p:sp>
            <p:nvSpPr>
              <p:cNvPr id="12" name="Прямоугольник 11"/>
              <p:cNvSpPr/>
              <p:nvPr/>
            </p:nvSpPr>
            <p:spPr>
              <a:xfrm>
                <a:off x="4948891" y="5855299"/>
                <a:ext cx="218260" cy="375586"/>
              </a:xfrm>
              <a:prstGeom prst="rect">
                <a:avLst/>
              </a:prstGeom>
              <a:solidFill>
                <a:srgbClr val="ADB0B4"/>
              </a:solidFill>
              <a:ln>
                <a:solidFill>
                  <a:srgbClr val="ADB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ADB0B4"/>
                  </a:solidFill>
                </a:endParaRPr>
              </a:p>
            </p:txBody>
          </p:sp>
        </p:grpSp>
        <p:pic>
          <p:nvPicPr>
            <p:cNvPr id="1030" name="Picture 6" descr="File:Intel Inside Logo.svg - Wikimedia Commons"/>
            <p:cNvPicPr>
              <a:picLocks noChangeAspect="1" noChangeArrowheads="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0759" y="3766780"/>
              <a:ext cx="329199" cy="301766"/>
            </a:xfrm>
            <a:prstGeom prst="rect">
              <a:avLst/>
            </a:prstGeom>
            <a:noFill/>
            <a:extLst>
              <a:ext uri="{909E8E84-426E-40DD-AFC4-6F175D3DCCD1}">
                <a14:hiddenFill xmlns:a14="http://schemas.microsoft.com/office/drawing/2010/main">
                  <a:solidFill>
                    <a:srgbClr val="FFFFFF"/>
                  </a:solidFill>
                </a14:hiddenFill>
              </a:ext>
            </a:extLst>
          </p:spPr>
        </p:pic>
      </p:grpSp>
      <p:sp>
        <p:nvSpPr>
          <p:cNvPr id="120" name="Прямоугольник 119"/>
          <p:cNvSpPr/>
          <p:nvPr/>
        </p:nvSpPr>
        <p:spPr>
          <a:xfrm>
            <a:off x="749973" y="4313327"/>
            <a:ext cx="667727" cy="184666"/>
          </a:xfrm>
          <a:prstGeom prst="rect">
            <a:avLst/>
          </a:prstGeom>
        </p:spPr>
        <p:txBody>
          <a:bodyPr wrap="square">
            <a:spAutoFit/>
          </a:bodyPr>
          <a:lstStyle/>
          <a:p>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PMB728L653</a:t>
            </a:r>
            <a:endParaRPr lang="ru-RU"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131" name="Прямоугольник 130"/>
          <p:cNvSpPr/>
          <p:nvPr/>
        </p:nvSpPr>
        <p:spPr>
          <a:xfrm>
            <a:off x="742955" y="4910084"/>
            <a:ext cx="663964" cy="184666"/>
          </a:xfrm>
          <a:prstGeom prst="rect">
            <a:avLst/>
          </a:prstGeom>
        </p:spPr>
        <p:txBody>
          <a:bodyPr wrap="none">
            <a:spAutoFit/>
          </a:bodyPr>
          <a:lstStyle/>
          <a:p>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PMB728L753</a:t>
            </a:r>
            <a:endParaRPr lang="ru-RU"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132" name="Прямоугольник 131"/>
          <p:cNvSpPr/>
          <p:nvPr/>
        </p:nvSpPr>
        <p:spPr>
          <a:xfrm>
            <a:off x="730256" y="2628970"/>
            <a:ext cx="667728" cy="276999"/>
          </a:xfrm>
          <a:prstGeom prst="rect">
            <a:avLst/>
          </a:prstGeom>
        </p:spPr>
        <p:txBody>
          <a:bodyPr wrap="square">
            <a:spAutoFit/>
          </a:bodyPr>
          <a:lstStyle/>
          <a:p>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PMB000L864</a:t>
            </a:r>
          </a:p>
          <a:p>
            <a:pPr algn="ctr"/>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No PC</a:t>
            </a:r>
            <a:endParaRPr lang="ru-RU"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grpSp>
        <p:nvGrpSpPr>
          <p:cNvPr id="144" name="Группа 143">
            <a:extLst>
              <a:ext uri="{FF2B5EF4-FFF2-40B4-BE49-F238E27FC236}">
                <a16:creationId xmlns:a16="http://schemas.microsoft.com/office/drawing/2014/main" id="{3BCD5B32-995A-46E5-B500-BC1E225DCBB1}"/>
              </a:ext>
            </a:extLst>
          </p:cNvPr>
          <p:cNvGrpSpPr/>
          <p:nvPr/>
        </p:nvGrpSpPr>
        <p:grpSpPr>
          <a:xfrm>
            <a:off x="214632" y="1352001"/>
            <a:ext cx="538749" cy="541605"/>
            <a:chOff x="4870451" y="2944813"/>
            <a:chExt cx="1079500" cy="992188"/>
          </a:xfrm>
          <a:gradFill>
            <a:gsLst>
              <a:gs pos="0">
                <a:srgbClr val="00A7FF"/>
              </a:gs>
              <a:gs pos="100000">
                <a:srgbClr val="00A7FF"/>
              </a:gs>
            </a:gsLst>
            <a:lin ang="5400000" scaled="1"/>
          </a:gradFill>
        </p:grpSpPr>
        <p:sp>
          <p:nvSpPr>
            <p:cNvPr id="145" name="Freeform 6">
              <a:extLst>
                <a:ext uri="{FF2B5EF4-FFF2-40B4-BE49-F238E27FC236}">
                  <a16:creationId xmlns:a16="http://schemas.microsoft.com/office/drawing/2014/main" id="{84A71E23-393B-4CF4-896C-E473366E403C}"/>
                </a:ext>
              </a:extLst>
            </p:cNvPr>
            <p:cNvSpPr>
              <a:spLocks/>
            </p:cNvSpPr>
            <p:nvPr/>
          </p:nvSpPr>
          <p:spPr bwMode="auto">
            <a:xfrm>
              <a:off x="5153026" y="3076575"/>
              <a:ext cx="228600" cy="231775"/>
            </a:xfrm>
            <a:custGeom>
              <a:avLst/>
              <a:gdLst>
                <a:gd name="T0" fmla="*/ 15 w 61"/>
                <a:gd name="T1" fmla="*/ 51 h 61"/>
                <a:gd name="T2" fmla="*/ 16 w 61"/>
                <a:gd name="T3" fmla="*/ 53 h 61"/>
                <a:gd name="T4" fmla="*/ 17 w 61"/>
                <a:gd name="T5" fmla="*/ 58 h 61"/>
                <a:gd name="T6" fmla="*/ 30 w 61"/>
                <a:gd name="T7" fmla="*/ 61 h 61"/>
                <a:gd name="T8" fmla="*/ 61 w 61"/>
                <a:gd name="T9" fmla="*/ 31 h 61"/>
                <a:gd name="T10" fmla="*/ 30 w 61"/>
                <a:gd name="T11" fmla="*/ 0 h 61"/>
                <a:gd name="T12" fmla="*/ 0 w 61"/>
                <a:gd name="T13" fmla="*/ 31 h 61"/>
                <a:gd name="T14" fmla="*/ 1 w 61"/>
                <a:gd name="T15" fmla="*/ 36 h 61"/>
                <a:gd name="T16" fmla="*/ 6 w 61"/>
                <a:gd name="T17" fmla="*/ 33 h 61"/>
                <a:gd name="T18" fmla="*/ 6 w 61"/>
                <a:gd name="T19" fmla="*/ 31 h 61"/>
                <a:gd name="T20" fmla="*/ 30 w 61"/>
                <a:gd name="T21" fmla="*/ 6 h 61"/>
                <a:gd name="T22" fmla="*/ 55 w 61"/>
                <a:gd name="T23" fmla="*/ 31 h 61"/>
                <a:gd name="T24" fmla="*/ 30 w 61"/>
                <a:gd name="T25" fmla="*/ 55 h 61"/>
                <a:gd name="T26" fmla="*/ 16 w 61"/>
                <a:gd name="T27" fmla="*/ 50 h 61"/>
                <a:gd name="T28" fmla="*/ 15 w 61"/>
                <a:gd name="T29"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61">
                  <a:moveTo>
                    <a:pt x="15" y="51"/>
                  </a:moveTo>
                  <a:cubicBezTo>
                    <a:pt x="15" y="52"/>
                    <a:pt x="16" y="52"/>
                    <a:pt x="16" y="53"/>
                  </a:cubicBezTo>
                  <a:cubicBezTo>
                    <a:pt x="17" y="54"/>
                    <a:pt x="17" y="56"/>
                    <a:pt x="17" y="58"/>
                  </a:cubicBezTo>
                  <a:cubicBezTo>
                    <a:pt x="21" y="60"/>
                    <a:pt x="26" y="61"/>
                    <a:pt x="30" y="61"/>
                  </a:cubicBezTo>
                  <a:cubicBezTo>
                    <a:pt x="47" y="61"/>
                    <a:pt x="61" y="48"/>
                    <a:pt x="61" y="31"/>
                  </a:cubicBezTo>
                  <a:cubicBezTo>
                    <a:pt x="61" y="14"/>
                    <a:pt x="47" y="0"/>
                    <a:pt x="30" y="0"/>
                  </a:cubicBezTo>
                  <a:cubicBezTo>
                    <a:pt x="14" y="0"/>
                    <a:pt x="0" y="14"/>
                    <a:pt x="0" y="31"/>
                  </a:cubicBezTo>
                  <a:cubicBezTo>
                    <a:pt x="0" y="33"/>
                    <a:pt x="0" y="34"/>
                    <a:pt x="1" y="36"/>
                  </a:cubicBezTo>
                  <a:cubicBezTo>
                    <a:pt x="6" y="33"/>
                    <a:pt x="6" y="33"/>
                    <a:pt x="6" y="33"/>
                  </a:cubicBezTo>
                  <a:cubicBezTo>
                    <a:pt x="6" y="32"/>
                    <a:pt x="6" y="31"/>
                    <a:pt x="6" y="31"/>
                  </a:cubicBezTo>
                  <a:cubicBezTo>
                    <a:pt x="6" y="17"/>
                    <a:pt x="17" y="6"/>
                    <a:pt x="30" y="6"/>
                  </a:cubicBezTo>
                  <a:cubicBezTo>
                    <a:pt x="44" y="6"/>
                    <a:pt x="55" y="17"/>
                    <a:pt x="55" y="31"/>
                  </a:cubicBezTo>
                  <a:cubicBezTo>
                    <a:pt x="55" y="44"/>
                    <a:pt x="44" y="55"/>
                    <a:pt x="30" y="55"/>
                  </a:cubicBezTo>
                  <a:cubicBezTo>
                    <a:pt x="25" y="55"/>
                    <a:pt x="20" y="53"/>
                    <a:pt x="16" y="50"/>
                  </a:cubicBezTo>
                  <a:lnTo>
                    <a:pt x="15"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7" name="Freeform 7">
              <a:extLst>
                <a:ext uri="{FF2B5EF4-FFF2-40B4-BE49-F238E27FC236}">
                  <a16:creationId xmlns:a16="http://schemas.microsoft.com/office/drawing/2014/main" id="{E7329B18-8FBD-41C9-BA9D-84A489BF55AE}"/>
                </a:ext>
              </a:extLst>
            </p:cNvPr>
            <p:cNvSpPr>
              <a:spLocks/>
            </p:cNvSpPr>
            <p:nvPr/>
          </p:nvSpPr>
          <p:spPr bwMode="auto">
            <a:xfrm>
              <a:off x="5208588" y="3133725"/>
              <a:ext cx="117475" cy="117475"/>
            </a:xfrm>
            <a:custGeom>
              <a:avLst/>
              <a:gdLst>
                <a:gd name="T0" fmla="*/ 16 w 31"/>
                <a:gd name="T1" fmla="*/ 25 h 31"/>
                <a:gd name="T2" fmla="*/ 12 w 31"/>
                <a:gd name="T3" fmla="*/ 29 h 31"/>
                <a:gd name="T4" fmla="*/ 10 w 31"/>
                <a:gd name="T5" fmla="*/ 30 h 31"/>
                <a:gd name="T6" fmla="*/ 15 w 31"/>
                <a:gd name="T7" fmla="*/ 31 h 31"/>
                <a:gd name="T8" fmla="*/ 31 w 31"/>
                <a:gd name="T9" fmla="*/ 16 h 31"/>
                <a:gd name="T10" fmla="*/ 15 w 31"/>
                <a:gd name="T11" fmla="*/ 0 h 31"/>
                <a:gd name="T12" fmla="*/ 0 w 31"/>
                <a:gd name="T13" fmla="*/ 13 h 31"/>
                <a:gd name="T14" fmla="*/ 2 w 31"/>
                <a:gd name="T15" fmla="*/ 12 h 31"/>
                <a:gd name="T16" fmla="*/ 7 w 31"/>
                <a:gd name="T17" fmla="*/ 10 h 31"/>
                <a:gd name="T18" fmla="*/ 15 w 31"/>
                <a:gd name="T19" fmla="*/ 6 h 31"/>
                <a:gd name="T20" fmla="*/ 25 w 31"/>
                <a:gd name="T21" fmla="*/ 16 h 31"/>
                <a:gd name="T22" fmla="*/ 16 w 31"/>
                <a:gd name="T2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1">
                  <a:moveTo>
                    <a:pt x="16" y="25"/>
                  </a:moveTo>
                  <a:cubicBezTo>
                    <a:pt x="15" y="27"/>
                    <a:pt x="14" y="28"/>
                    <a:pt x="12" y="29"/>
                  </a:cubicBezTo>
                  <a:cubicBezTo>
                    <a:pt x="10" y="30"/>
                    <a:pt x="10" y="30"/>
                    <a:pt x="10" y="30"/>
                  </a:cubicBezTo>
                  <a:cubicBezTo>
                    <a:pt x="12" y="31"/>
                    <a:pt x="14" y="31"/>
                    <a:pt x="15" y="31"/>
                  </a:cubicBezTo>
                  <a:cubicBezTo>
                    <a:pt x="24" y="31"/>
                    <a:pt x="31" y="24"/>
                    <a:pt x="31" y="16"/>
                  </a:cubicBezTo>
                  <a:cubicBezTo>
                    <a:pt x="31" y="7"/>
                    <a:pt x="24" y="0"/>
                    <a:pt x="15" y="0"/>
                  </a:cubicBezTo>
                  <a:cubicBezTo>
                    <a:pt x="8" y="0"/>
                    <a:pt x="1" y="6"/>
                    <a:pt x="0" y="13"/>
                  </a:cubicBezTo>
                  <a:cubicBezTo>
                    <a:pt x="2" y="12"/>
                    <a:pt x="2" y="12"/>
                    <a:pt x="2" y="12"/>
                  </a:cubicBezTo>
                  <a:cubicBezTo>
                    <a:pt x="4" y="11"/>
                    <a:pt x="6" y="10"/>
                    <a:pt x="7" y="10"/>
                  </a:cubicBezTo>
                  <a:cubicBezTo>
                    <a:pt x="9" y="8"/>
                    <a:pt x="12" y="6"/>
                    <a:pt x="15" y="6"/>
                  </a:cubicBezTo>
                  <a:cubicBezTo>
                    <a:pt x="21" y="6"/>
                    <a:pt x="25" y="10"/>
                    <a:pt x="25" y="16"/>
                  </a:cubicBezTo>
                  <a:cubicBezTo>
                    <a:pt x="25" y="21"/>
                    <a:pt x="21" y="25"/>
                    <a:pt x="1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8" name="Freeform 8">
              <a:extLst>
                <a:ext uri="{FF2B5EF4-FFF2-40B4-BE49-F238E27FC236}">
                  <a16:creationId xmlns:a16="http://schemas.microsoft.com/office/drawing/2014/main" id="{A28A3EBD-DF22-42AB-810F-392A1DA8552F}"/>
                </a:ext>
              </a:extLst>
            </p:cNvPr>
            <p:cNvSpPr>
              <a:spLocks noEditPoints="1"/>
            </p:cNvSpPr>
            <p:nvPr/>
          </p:nvSpPr>
          <p:spPr bwMode="auto">
            <a:xfrm>
              <a:off x="4972051" y="2944813"/>
              <a:ext cx="977900" cy="992188"/>
            </a:xfrm>
            <a:custGeom>
              <a:avLst/>
              <a:gdLst>
                <a:gd name="T0" fmla="*/ 247 w 260"/>
                <a:gd name="T1" fmla="*/ 0 h 262"/>
                <a:gd name="T2" fmla="*/ 12 w 260"/>
                <a:gd name="T3" fmla="*/ 0 h 262"/>
                <a:gd name="T4" fmla="*/ 0 w 260"/>
                <a:gd name="T5" fmla="*/ 12 h 262"/>
                <a:gd name="T6" fmla="*/ 0 w 260"/>
                <a:gd name="T7" fmla="*/ 90 h 262"/>
                <a:gd name="T8" fmla="*/ 12 w 260"/>
                <a:gd name="T9" fmla="*/ 78 h 262"/>
                <a:gd name="T10" fmla="*/ 12 w 260"/>
                <a:gd name="T11" fmla="*/ 78 h 262"/>
                <a:gd name="T12" fmla="*/ 13 w 260"/>
                <a:gd name="T13" fmla="*/ 77 h 262"/>
                <a:gd name="T14" fmla="*/ 13 w 260"/>
                <a:gd name="T15" fmla="*/ 13 h 262"/>
                <a:gd name="T16" fmla="*/ 247 w 260"/>
                <a:gd name="T17" fmla="*/ 13 h 262"/>
                <a:gd name="T18" fmla="*/ 247 w 260"/>
                <a:gd name="T19" fmla="*/ 136 h 262"/>
                <a:gd name="T20" fmla="*/ 38 w 260"/>
                <a:gd name="T21" fmla="*/ 136 h 262"/>
                <a:gd name="T22" fmla="*/ 12 w 260"/>
                <a:gd name="T23" fmla="*/ 145 h 262"/>
                <a:gd name="T24" fmla="*/ 4 w 260"/>
                <a:gd name="T25" fmla="*/ 146 h 262"/>
                <a:gd name="T26" fmla="*/ 12 w 260"/>
                <a:gd name="T27" fmla="*/ 149 h 262"/>
                <a:gd name="T28" fmla="*/ 45 w 260"/>
                <a:gd name="T29" fmla="*/ 149 h 262"/>
                <a:gd name="T30" fmla="*/ 45 w 260"/>
                <a:gd name="T31" fmla="*/ 181 h 262"/>
                <a:gd name="T32" fmla="*/ 6 w 260"/>
                <a:gd name="T33" fmla="*/ 238 h 262"/>
                <a:gd name="T34" fmla="*/ 6 w 260"/>
                <a:gd name="T35" fmla="*/ 256 h 262"/>
                <a:gd name="T36" fmla="*/ 12 w 260"/>
                <a:gd name="T37" fmla="*/ 262 h 262"/>
                <a:gd name="T38" fmla="*/ 18 w 260"/>
                <a:gd name="T39" fmla="*/ 256 h 262"/>
                <a:gd name="T40" fmla="*/ 18 w 260"/>
                <a:gd name="T41" fmla="*/ 242 h 262"/>
                <a:gd name="T42" fmla="*/ 57 w 260"/>
                <a:gd name="T43" fmla="*/ 184 h 262"/>
                <a:gd name="T44" fmla="*/ 57 w 260"/>
                <a:gd name="T45" fmla="*/ 174 h 262"/>
                <a:gd name="T46" fmla="*/ 202 w 260"/>
                <a:gd name="T47" fmla="*/ 174 h 262"/>
                <a:gd name="T48" fmla="*/ 202 w 260"/>
                <a:gd name="T49" fmla="*/ 184 h 262"/>
                <a:gd name="T50" fmla="*/ 241 w 260"/>
                <a:gd name="T51" fmla="*/ 242 h 262"/>
                <a:gd name="T52" fmla="*/ 241 w 260"/>
                <a:gd name="T53" fmla="*/ 256 h 262"/>
                <a:gd name="T54" fmla="*/ 247 w 260"/>
                <a:gd name="T55" fmla="*/ 262 h 262"/>
                <a:gd name="T56" fmla="*/ 253 w 260"/>
                <a:gd name="T57" fmla="*/ 256 h 262"/>
                <a:gd name="T58" fmla="*/ 253 w 260"/>
                <a:gd name="T59" fmla="*/ 238 h 262"/>
                <a:gd name="T60" fmla="*/ 214 w 260"/>
                <a:gd name="T61" fmla="*/ 181 h 262"/>
                <a:gd name="T62" fmla="*/ 214 w 260"/>
                <a:gd name="T63" fmla="*/ 149 h 262"/>
                <a:gd name="T64" fmla="*/ 247 w 260"/>
                <a:gd name="T65" fmla="*/ 149 h 262"/>
                <a:gd name="T66" fmla="*/ 260 w 260"/>
                <a:gd name="T67" fmla="*/ 137 h 262"/>
                <a:gd name="T68" fmla="*/ 260 w 260"/>
                <a:gd name="T69" fmla="*/ 12 h 262"/>
                <a:gd name="T70" fmla="*/ 247 w 260"/>
                <a:gd name="T71" fmla="*/ 0 h 262"/>
                <a:gd name="T72" fmla="*/ 202 w 260"/>
                <a:gd name="T73" fmla="*/ 162 h 262"/>
                <a:gd name="T74" fmla="*/ 57 w 260"/>
                <a:gd name="T75" fmla="*/ 162 h 262"/>
                <a:gd name="T76" fmla="*/ 57 w 260"/>
                <a:gd name="T77" fmla="*/ 149 h 262"/>
                <a:gd name="T78" fmla="*/ 202 w 260"/>
                <a:gd name="T79" fmla="*/ 149 h 262"/>
                <a:gd name="T80" fmla="*/ 202 w 260"/>
                <a:gd name="T81" fmla="*/ 1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262">
                  <a:moveTo>
                    <a:pt x="247" y="0"/>
                  </a:moveTo>
                  <a:cubicBezTo>
                    <a:pt x="46" y="0"/>
                    <a:pt x="12" y="0"/>
                    <a:pt x="12" y="0"/>
                  </a:cubicBezTo>
                  <a:cubicBezTo>
                    <a:pt x="5" y="0"/>
                    <a:pt x="0" y="6"/>
                    <a:pt x="0" y="12"/>
                  </a:cubicBezTo>
                  <a:cubicBezTo>
                    <a:pt x="0" y="47"/>
                    <a:pt x="0" y="72"/>
                    <a:pt x="0" y="90"/>
                  </a:cubicBezTo>
                  <a:cubicBezTo>
                    <a:pt x="12" y="78"/>
                    <a:pt x="12" y="78"/>
                    <a:pt x="12" y="78"/>
                  </a:cubicBezTo>
                  <a:cubicBezTo>
                    <a:pt x="12" y="78"/>
                    <a:pt x="12" y="78"/>
                    <a:pt x="12" y="78"/>
                  </a:cubicBezTo>
                  <a:cubicBezTo>
                    <a:pt x="13" y="77"/>
                    <a:pt x="13" y="77"/>
                    <a:pt x="13" y="77"/>
                  </a:cubicBezTo>
                  <a:cubicBezTo>
                    <a:pt x="13" y="13"/>
                    <a:pt x="13" y="13"/>
                    <a:pt x="13" y="13"/>
                  </a:cubicBezTo>
                  <a:cubicBezTo>
                    <a:pt x="212" y="13"/>
                    <a:pt x="247" y="13"/>
                    <a:pt x="247" y="13"/>
                  </a:cubicBezTo>
                  <a:cubicBezTo>
                    <a:pt x="247" y="131"/>
                    <a:pt x="247" y="136"/>
                    <a:pt x="247" y="136"/>
                  </a:cubicBezTo>
                  <a:cubicBezTo>
                    <a:pt x="127" y="136"/>
                    <a:pt x="67" y="136"/>
                    <a:pt x="38" y="136"/>
                  </a:cubicBezTo>
                  <a:cubicBezTo>
                    <a:pt x="28" y="141"/>
                    <a:pt x="19" y="144"/>
                    <a:pt x="12" y="145"/>
                  </a:cubicBezTo>
                  <a:cubicBezTo>
                    <a:pt x="12" y="145"/>
                    <a:pt x="8" y="145"/>
                    <a:pt x="4" y="146"/>
                  </a:cubicBezTo>
                  <a:cubicBezTo>
                    <a:pt x="6" y="148"/>
                    <a:pt x="9" y="149"/>
                    <a:pt x="12" y="149"/>
                  </a:cubicBezTo>
                  <a:cubicBezTo>
                    <a:pt x="23" y="149"/>
                    <a:pt x="34" y="149"/>
                    <a:pt x="45" y="149"/>
                  </a:cubicBezTo>
                  <a:cubicBezTo>
                    <a:pt x="45" y="181"/>
                    <a:pt x="45" y="181"/>
                    <a:pt x="45" y="181"/>
                  </a:cubicBezTo>
                  <a:cubicBezTo>
                    <a:pt x="6" y="238"/>
                    <a:pt x="6" y="238"/>
                    <a:pt x="6" y="238"/>
                  </a:cubicBezTo>
                  <a:cubicBezTo>
                    <a:pt x="6" y="256"/>
                    <a:pt x="6" y="256"/>
                    <a:pt x="6" y="256"/>
                  </a:cubicBezTo>
                  <a:cubicBezTo>
                    <a:pt x="6" y="259"/>
                    <a:pt x="9" y="262"/>
                    <a:pt x="12" y="262"/>
                  </a:cubicBezTo>
                  <a:cubicBezTo>
                    <a:pt x="16" y="262"/>
                    <a:pt x="18" y="259"/>
                    <a:pt x="18" y="256"/>
                  </a:cubicBezTo>
                  <a:cubicBezTo>
                    <a:pt x="18" y="242"/>
                    <a:pt x="18" y="242"/>
                    <a:pt x="18" y="242"/>
                  </a:cubicBezTo>
                  <a:cubicBezTo>
                    <a:pt x="57" y="184"/>
                    <a:pt x="57" y="184"/>
                    <a:pt x="57" y="184"/>
                  </a:cubicBezTo>
                  <a:cubicBezTo>
                    <a:pt x="57" y="174"/>
                    <a:pt x="57" y="174"/>
                    <a:pt x="57" y="174"/>
                  </a:cubicBezTo>
                  <a:cubicBezTo>
                    <a:pt x="202" y="174"/>
                    <a:pt x="202" y="174"/>
                    <a:pt x="202" y="174"/>
                  </a:cubicBezTo>
                  <a:cubicBezTo>
                    <a:pt x="202" y="184"/>
                    <a:pt x="202" y="184"/>
                    <a:pt x="202" y="184"/>
                  </a:cubicBezTo>
                  <a:cubicBezTo>
                    <a:pt x="241" y="242"/>
                    <a:pt x="241" y="242"/>
                    <a:pt x="241" y="242"/>
                  </a:cubicBezTo>
                  <a:cubicBezTo>
                    <a:pt x="241" y="256"/>
                    <a:pt x="241" y="256"/>
                    <a:pt x="241" y="256"/>
                  </a:cubicBezTo>
                  <a:cubicBezTo>
                    <a:pt x="241" y="259"/>
                    <a:pt x="244" y="262"/>
                    <a:pt x="247" y="262"/>
                  </a:cubicBezTo>
                  <a:cubicBezTo>
                    <a:pt x="250" y="262"/>
                    <a:pt x="253" y="259"/>
                    <a:pt x="253" y="256"/>
                  </a:cubicBezTo>
                  <a:cubicBezTo>
                    <a:pt x="253" y="238"/>
                    <a:pt x="253" y="238"/>
                    <a:pt x="253" y="238"/>
                  </a:cubicBezTo>
                  <a:cubicBezTo>
                    <a:pt x="214" y="181"/>
                    <a:pt x="214" y="181"/>
                    <a:pt x="214" y="181"/>
                  </a:cubicBezTo>
                  <a:cubicBezTo>
                    <a:pt x="214" y="149"/>
                    <a:pt x="214" y="149"/>
                    <a:pt x="214" y="149"/>
                  </a:cubicBezTo>
                  <a:cubicBezTo>
                    <a:pt x="240" y="149"/>
                    <a:pt x="247" y="149"/>
                    <a:pt x="247" y="149"/>
                  </a:cubicBezTo>
                  <a:cubicBezTo>
                    <a:pt x="254" y="149"/>
                    <a:pt x="260" y="144"/>
                    <a:pt x="260" y="137"/>
                  </a:cubicBezTo>
                  <a:cubicBezTo>
                    <a:pt x="260" y="17"/>
                    <a:pt x="260" y="12"/>
                    <a:pt x="260" y="12"/>
                  </a:cubicBezTo>
                  <a:cubicBezTo>
                    <a:pt x="260" y="6"/>
                    <a:pt x="254" y="0"/>
                    <a:pt x="247" y="0"/>
                  </a:cubicBezTo>
                  <a:close/>
                  <a:moveTo>
                    <a:pt x="202" y="162"/>
                  </a:moveTo>
                  <a:cubicBezTo>
                    <a:pt x="57" y="162"/>
                    <a:pt x="57" y="162"/>
                    <a:pt x="57" y="162"/>
                  </a:cubicBezTo>
                  <a:cubicBezTo>
                    <a:pt x="57" y="149"/>
                    <a:pt x="57" y="149"/>
                    <a:pt x="57" y="149"/>
                  </a:cubicBezTo>
                  <a:cubicBezTo>
                    <a:pt x="128" y="149"/>
                    <a:pt x="174" y="149"/>
                    <a:pt x="202" y="149"/>
                  </a:cubicBezTo>
                  <a:lnTo>
                    <a:pt x="20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9" name="Freeform 9">
              <a:extLst>
                <a:ext uri="{FF2B5EF4-FFF2-40B4-BE49-F238E27FC236}">
                  <a16:creationId xmlns:a16="http://schemas.microsoft.com/office/drawing/2014/main" id="{8677E347-F0F9-426F-B05D-0D64EAA1473C}"/>
                </a:ext>
              </a:extLst>
            </p:cNvPr>
            <p:cNvSpPr>
              <a:spLocks/>
            </p:cNvSpPr>
            <p:nvPr/>
          </p:nvSpPr>
          <p:spPr bwMode="auto">
            <a:xfrm>
              <a:off x="4870451" y="3186113"/>
              <a:ext cx="392113" cy="322263"/>
            </a:xfrm>
            <a:custGeom>
              <a:avLst/>
              <a:gdLst>
                <a:gd name="T0" fmla="*/ 75 w 104"/>
                <a:gd name="T1" fmla="*/ 62 h 85"/>
                <a:gd name="T2" fmla="*/ 85 w 104"/>
                <a:gd name="T3" fmla="*/ 56 h 85"/>
                <a:gd name="T4" fmla="*/ 87 w 104"/>
                <a:gd name="T5" fmla="*/ 50 h 85"/>
                <a:gd name="T6" fmla="*/ 85 w 104"/>
                <a:gd name="T7" fmla="*/ 48 h 85"/>
                <a:gd name="T8" fmla="*/ 86 w 104"/>
                <a:gd name="T9" fmla="*/ 47 h 85"/>
                <a:gd name="T10" fmla="*/ 89 w 104"/>
                <a:gd name="T11" fmla="*/ 39 h 85"/>
                <a:gd name="T12" fmla="*/ 83 w 104"/>
                <a:gd name="T13" fmla="*/ 36 h 85"/>
                <a:gd name="T14" fmla="*/ 85 w 104"/>
                <a:gd name="T15" fmla="*/ 34 h 85"/>
                <a:gd name="T16" fmla="*/ 88 w 104"/>
                <a:gd name="T17" fmla="*/ 26 h 85"/>
                <a:gd name="T18" fmla="*/ 79 w 104"/>
                <a:gd name="T19" fmla="*/ 24 h 85"/>
                <a:gd name="T20" fmla="*/ 100 w 104"/>
                <a:gd name="T21" fmla="*/ 12 h 85"/>
                <a:gd name="T22" fmla="*/ 102 w 104"/>
                <a:gd name="T23" fmla="*/ 4 h 85"/>
                <a:gd name="T24" fmla="*/ 94 w 104"/>
                <a:gd name="T25" fmla="*/ 1 h 85"/>
                <a:gd name="T26" fmla="*/ 47 w 104"/>
                <a:gd name="T27" fmla="*/ 28 h 85"/>
                <a:gd name="T28" fmla="*/ 46 w 104"/>
                <a:gd name="T29" fmla="*/ 29 h 85"/>
                <a:gd name="T30" fmla="*/ 46 w 104"/>
                <a:gd name="T31" fmla="*/ 28 h 85"/>
                <a:gd name="T32" fmla="*/ 57 w 104"/>
                <a:gd name="T33" fmla="*/ 17 h 85"/>
                <a:gd name="T34" fmla="*/ 57 w 104"/>
                <a:gd name="T35" fmla="*/ 10 h 85"/>
                <a:gd name="T36" fmla="*/ 49 w 104"/>
                <a:gd name="T37" fmla="*/ 9 h 85"/>
                <a:gd name="T38" fmla="*/ 42 w 104"/>
                <a:gd name="T39" fmla="*/ 17 h 85"/>
                <a:gd name="T40" fmla="*/ 41 w 104"/>
                <a:gd name="T41" fmla="*/ 17 h 85"/>
                <a:gd name="T42" fmla="*/ 29 w 104"/>
                <a:gd name="T43" fmla="*/ 30 h 85"/>
                <a:gd name="T44" fmla="*/ 28 w 104"/>
                <a:gd name="T45" fmla="*/ 31 h 85"/>
                <a:gd name="T46" fmla="*/ 20 w 104"/>
                <a:gd name="T47" fmla="*/ 41 h 85"/>
                <a:gd name="T48" fmla="*/ 19 w 104"/>
                <a:gd name="T49" fmla="*/ 42 h 85"/>
                <a:gd name="T50" fmla="*/ 6 w 104"/>
                <a:gd name="T51" fmla="*/ 57 h 85"/>
                <a:gd name="T52" fmla="*/ 0 w 104"/>
                <a:gd name="T53" fmla="*/ 60 h 85"/>
                <a:gd name="T54" fmla="*/ 14 w 104"/>
                <a:gd name="T55" fmla="*/ 85 h 85"/>
                <a:gd name="T56" fmla="*/ 18 w 104"/>
                <a:gd name="T57" fmla="*/ 83 h 85"/>
                <a:gd name="T58" fmla="*/ 39 w 104"/>
                <a:gd name="T59" fmla="*/ 77 h 85"/>
                <a:gd name="T60" fmla="*/ 75 w 104"/>
                <a:gd name="T61"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85">
                  <a:moveTo>
                    <a:pt x="75" y="62"/>
                  </a:moveTo>
                  <a:cubicBezTo>
                    <a:pt x="85" y="56"/>
                    <a:pt x="85" y="56"/>
                    <a:pt x="85" y="56"/>
                  </a:cubicBezTo>
                  <a:cubicBezTo>
                    <a:pt x="87" y="55"/>
                    <a:pt x="88" y="52"/>
                    <a:pt x="87" y="50"/>
                  </a:cubicBezTo>
                  <a:cubicBezTo>
                    <a:pt x="86" y="49"/>
                    <a:pt x="86" y="49"/>
                    <a:pt x="85" y="48"/>
                  </a:cubicBezTo>
                  <a:cubicBezTo>
                    <a:pt x="86" y="47"/>
                    <a:pt x="86" y="47"/>
                    <a:pt x="86" y="47"/>
                  </a:cubicBezTo>
                  <a:cubicBezTo>
                    <a:pt x="89" y="46"/>
                    <a:pt x="90" y="43"/>
                    <a:pt x="89" y="39"/>
                  </a:cubicBezTo>
                  <a:cubicBezTo>
                    <a:pt x="87" y="36"/>
                    <a:pt x="86" y="34"/>
                    <a:pt x="83" y="36"/>
                  </a:cubicBezTo>
                  <a:cubicBezTo>
                    <a:pt x="85" y="34"/>
                    <a:pt x="85" y="34"/>
                    <a:pt x="85" y="34"/>
                  </a:cubicBezTo>
                  <a:cubicBezTo>
                    <a:pt x="88" y="32"/>
                    <a:pt x="89" y="29"/>
                    <a:pt x="88" y="26"/>
                  </a:cubicBezTo>
                  <a:cubicBezTo>
                    <a:pt x="86" y="23"/>
                    <a:pt x="82" y="22"/>
                    <a:pt x="79" y="24"/>
                  </a:cubicBezTo>
                  <a:cubicBezTo>
                    <a:pt x="100" y="12"/>
                    <a:pt x="100" y="12"/>
                    <a:pt x="100" y="12"/>
                  </a:cubicBezTo>
                  <a:cubicBezTo>
                    <a:pt x="103" y="10"/>
                    <a:pt x="104" y="6"/>
                    <a:pt x="102" y="4"/>
                  </a:cubicBezTo>
                  <a:cubicBezTo>
                    <a:pt x="101" y="1"/>
                    <a:pt x="97" y="0"/>
                    <a:pt x="94" y="1"/>
                  </a:cubicBezTo>
                  <a:cubicBezTo>
                    <a:pt x="47" y="28"/>
                    <a:pt x="47" y="28"/>
                    <a:pt x="47" y="28"/>
                  </a:cubicBezTo>
                  <a:cubicBezTo>
                    <a:pt x="46" y="28"/>
                    <a:pt x="46" y="28"/>
                    <a:pt x="46" y="29"/>
                  </a:cubicBezTo>
                  <a:cubicBezTo>
                    <a:pt x="46" y="29"/>
                    <a:pt x="46" y="28"/>
                    <a:pt x="46" y="28"/>
                  </a:cubicBezTo>
                  <a:cubicBezTo>
                    <a:pt x="57" y="17"/>
                    <a:pt x="57" y="17"/>
                    <a:pt x="57" y="17"/>
                  </a:cubicBezTo>
                  <a:cubicBezTo>
                    <a:pt x="59" y="15"/>
                    <a:pt x="59" y="12"/>
                    <a:pt x="57" y="10"/>
                  </a:cubicBezTo>
                  <a:cubicBezTo>
                    <a:pt x="55" y="7"/>
                    <a:pt x="52" y="7"/>
                    <a:pt x="49" y="9"/>
                  </a:cubicBezTo>
                  <a:cubicBezTo>
                    <a:pt x="42" y="17"/>
                    <a:pt x="42" y="17"/>
                    <a:pt x="42" y="17"/>
                  </a:cubicBezTo>
                  <a:cubicBezTo>
                    <a:pt x="42" y="17"/>
                    <a:pt x="41" y="17"/>
                    <a:pt x="41" y="17"/>
                  </a:cubicBezTo>
                  <a:cubicBezTo>
                    <a:pt x="29" y="30"/>
                    <a:pt x="29" y="30"/>
                    <a:pt x="29" y="30"/>
                  </a:cubicBezTo>
                  <a:cubicBezTo>
                    <a:pt x="28" y="30"/>
                    <a:pt x="28" y="31"/>
                    <a:pt x="28" y="31"/>
                  </a:cubicBezTo>
                  <a:cubicBezTo>
                    <a:pt x="25" y="34"/>
                    <a:pt x="22" y="37"/>
                    <a:pt x="20" y="41"/>
                  </a:cubicBezTo>
                  <a:cubicBezTo>
                    <a:pt x="20" y="41"/>
                    <a:pt x="19" y="42"/>
                    <a:pt x="19" y="42"/>
                  </a:cubicBezTo>
                  <a:cubicBezTo>
                    <a:pt x="14" y="52"/>
                    <a:pt x="7" y="57"/>
                    <a:pt x="6" y="57"/>
                  </a:cubicBezTo>
                  <a:cubicBezTo>
                    <a:pt x="0" y="60"/>
                    <a:pt x="0" y="60"/>
                    <a:pt x="0" y="60"/>
                  </a:cubicBezTo>
                  <a:cubicBezTo>
                    <a:pt x="14" y="85"/>
                    <a:pt x="14" y="85"/>
                    <a:pt x="14" y="85"/>
                  </a:cubicBezTo>
                  <a:cubicBezTo>
                    <a:pt x="18" y="83"/>
                    <a:pt x="18" y="83"/>
                    <a:pt x="18" y="83"/>
                  </a:cubicBezTo>
                  <a:cubicBezTo>
                    <a:pt x="27" y="78"/>
                    <a:pt x="39" y="77"/>
                    <a:pt x="39" y="77"/>
                  </a:cubicBezTo>
                  <a:cubicBezTo>
                    <a:pt x="52" y="75"/>
                    <a:pt x="68" y="66"/>
                    <a:pt x="7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200" name="Группа 199">
            <a:extLst>
              <a:ext uri="{FF2B5EF4-FFF2-40B4-BE49-F238E27FC236}">
                <a16:creationId xmlns:a16="http://schemas.microsoft.com/office/drawing/2014/main" id="{B5048555-331F-4F47-9078-5B6BF3778090}"/>
              </a:ext>
            </a:extLst>
          </p:cNvPr>
          <p:cNvGrpSpPr/>
          <p:nvPr/>
        </p:nvGrpSpPr>
        <p:grpSpPr>
          <a:xfrm>
            <a:off x="214632" y="1944979"/>
            <a:ext cx="538749" cy="541605"/>
            <a:chOff x="4870451" y="2944813"/>
            <a:chExt cx="1079500" cy="992188"/>
          </a:xfrm>
          <a:gradFill>
            <a:gsLst>
              <a:gs pos="0">
                <a:srgbClr val="00A7FF"/>
              </a:gs>
              <a:gs pos="100000">
                <a:srgbClr val="00A7FF"/>
              </a:gs>
            </a:gsLst>
            <a:lin ang="5400000" scaled="1"/>
          </a:gradFill>
        </p:grpSpPr>
        <p:sp>
          <p:nvSpPr>
            <p:cNvPr id="201" name="Freeform 6">
              <a:extLst>
                <a:ext uri="{FF2B5EF4-FFF2-40B4-BE49-F238E27FC236}">
                  <a16:creationId xmlns:a16="http://schemas.microsoft.com/office/drawing/2014/main" id="{D262A652-0264-43BA-8AB6-488ACEF4BC5D}"/>
                </a:ext>
              </a:extLst>
            </p:cNvPr>
            <p:cNvSpPr>
              <a:spLocks/>
            </p:cNvSpPr>
            <p:nvPr/>
          </p:nvSpPr>
          <p:spPr bwMode="auto">
            <a:xfrm>
              <a:off x="5153026" y="3076575"/>
              <a:ext cx="228600" cy="231775"/>
            </a:xfrm>
            <a:custGeom>
              <a:avLst/>
              <a:gdLst>
                <a:gd name="T0" fmla="*/ 15 w 61"/>
                <a:gd name="T1" fmla="*/ 51 h 61"/>
                <a:gd name="T2" fmla="*/ 16 w 61"/>
                <a:gd name="T3" fmla="*/ 53 h 61"/>
                <a:gd name="T4" fmla="*/ 17 w 61"/>
                <a:gd name="T5" fmla="*/ 58 h 61"/>
                <a:gd name="T6" fmla="*/ 30 w 61"/>
                <a:gd name="T7" fmla="*/ 61 h 61"/>
                <a:gd name="T8" fmla="*/ 61 w 61"/>
                <a:gd name="T9" fmla="*/ 31 h 61"/>
                <a:gd name="T10" fmla="*/ 30 w 61"/>
                <a:gd name="T11" fmla="*/ 0 h 61"/>
                <a:gd name="T12" fmla="*/ 0 w 61"/>
                <a:gd name="T13" fmla="*/ 31 h 61"/>
                <a:gd name="T14" fmla="*/ 1 w 61"/>
                <a:gd name="T15" fmla="*/ 36 h 61"/>
                <a:gd name="T16" fmla="*/ 6 w 61"/>
                <a:gd name="T17" fmla="*/ 33 h 61"/>
                <a:gd name="T18" fmla="*/ 6 w 61"/>
                <a:gd name="T19" fmla="*/ 31 h 61"/>
                <a:gd name="T20" fmla="*/ 30 w 61"/>
                <a:gd name="T21" fmla="*/ 6 h 61"/>
                <a:gd name="T22" fmla="*/ 55 w 61"/>
                <a:gd name="T23" fmla="*/ 31 h 61"/>
                <a:gd name="T24" fmla="*/ 30 w 61"/>
                <a:gd name="T25" fmla="*/ 55 h 61"/>
                <a:gd name="T26" fmla="*/ 16 w 61"/>
                <a:gd name="T27" fmla="*/ 50 h 61"/>
                <a:gd name="T28" fmla="*/ 15 w 61"/>
                <a:gd name="T29"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61">
                  <a:moveTo>
                    <a:pt x="15" y="51"/>
                  </a:moveTo>
                  <a:cubicBezTo>
                    <a:pt x="15" y="52"/>
                    <a:pt x="16" y="52"/>
                    <a:pt x="16" y="53"/>
                  </a:cubicBezTo>
                  <a:cubicBezTo>
                    <a:pt x="17" y="54"/>
                    <a:pt x="17" y="56"/>
                    <a:pt x="17" y="58"/>
                  </a:cubicBezTo>
                  <a:cubicBezTo>
                    <a:pt x="21" y="60"/>
                    <a:pt x="26" y="61"/>
                    <a:pt x="30" y="61"/>
                  </a:cubicBezTo>
                  <a:cubicBezTo>
                    <a:pt x="47" y="61"/>
                    <a:pt x="61" y="48"/>
                    <a:pt x="61" y="31"/>
                  </a:cubicBezTo>
                  <a:cubicBezTo>
                    <a:pt x="61" y="14"/>
                    <a:pt x="47" y="0"/>
                    <a:pt x="30" y="0"/>
                  </a:cubicBezTo>
                  <a:cubicBezTo>
                    <a:pt x="14" y="0"/>
                    <a:pt x="0" y="14"/>
                    <a:pt x="0" y="31"/>
                  </a:cubicBezTo>
                  <a:cubicBezTo>
                    <a:pt x="0" y="33"/>
                    <a:pt x="0" y="34"/>
                    <a:pt x="1" y="36"/>
                  </a:cubicBezTo>
                  <a:cubicBezTo>
                    <a:pt x="6" y="33"/>
                    <a:pt x="6" y="33"/>
                    <a:pt x="6" y="33"/>
                  </a:cubicBezTo>
                  <a:cubicBezTo>
                    <a:pt x="6" y="32"/>
                    <a:pt x="6" y="31"/>
                    <a:pt x="6" y="31"/>
                  </a:cubicBezTo>
                  <a:cubicBezTo>
                    <a:pt x="6" y="17"/>
                    <a:pt x="17" y="6"/>
                    <a:pt x="30" y="6"/>
                  </a:cubicBezTo>
                  <a:cubicBezTo>
                    <a:pt x="44" y="6"/>
                    <a:pt x="55" y="17"/>
                    <a:pt x="55" y="31"/>
                  </a:cubicBezTo>
                  <a:cubicBezTo>
                    <a:pt x="55" y="44"/>
                    <a:pt x="44" y="55"/>
                    <a:pt x="30" y="55"/>
                  </a:cubicBezTo>
                  <a:cubicBezTo>
                    <a:pt x="25" y="55"/>
                    <a:pt x="20" y="53"/>
                    <a:pt x="16" y="50"/>
                  </a:cubicBezTo>
                  <a:lnTo>
                    <a:pt x="15"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2" name="Freeform 7">
              <a:extLst>
                <a:ext uri="{FF2B5EF4-FFF2-40B4-BE49-F238E27FC236}">
                  <a16:creationId xmlns:a16="http://schemas.microsoft.com/office/drawing/2014/main" id="{BA8502CF-1D43-4983-BC31-BBC739D4BBEA}"/>
                </a:ext>
              </a:extLst>
            </p:cNvPr>
            <p:cNvSpPr>
              <a:spLocks/>
            </p:cNvSpPr>
            <p:nvPr/>
          </p:nvSpPr>
          <p:spPr bwMode="auto">
            <a:xfrm>
              <a:off x="5208588" y="3133725"/>
              <a:ext cx="117475" cy="117475"/>
            </a:xfrm>
            <a:custGeom>
              <a:avLst/>
              <a:gdLst>
                <a:gd name="T0" fmla="*/ 16 w 31"/>
                <a:gd name="T1" fmla="*/ 25 h 31"/>
                <a:gd name="T2" fmla="*/ 12 w 31"/>
                <a:gd name="T3" fmla="*/ 29 h 31"/>
                <a:gd name="T4" fmla="*/ 10 w 31"/>
                <a:gd name="T5" fmla="*/ 30 h 31"/>
                <a:gd name="T6" fmla="*/ 15 w 31"/>
                <a:gd name="T7" fmla="*/ 31 h 31"/>
                <a:gd name="T8" fmla="*/ 31 w 31"/>
                <a:gd name="T9" fmla="*/ 16 h 31"/>
                <a:gd name="T10" fmla="*/ 15 w 31"/>
                <a:gd name="T11" fmla="*/ 0 h 31"/>
                <a:gd name="T12" fmla="*/ 0 w 31"/>
                <a:gd name="T13" fmla="*/ 13 h 31"/>
                <a:gd name="T14" fmla="*/ 2 w 31"/>
                <a:gd name="T15" fmla="*/ 12 h 31"/>
                <a:gd name="T16" fmla="*/ 7 w 31"/>
                <a:gd name="T17" fmla="*/ 10 h 31"/>
                <a:gd name="T18" fmla="*/ 15 w 31"/>
                <a:gd name="T19" fmla="*/ 6 h 31"/>
                <a:gd name="T20" fmla="*/ 25 w 31"/>
                <a:gd name="T21" fmla="*/ 16 h 31"/>
                <a:gd name="T22" fmla="*/ 16 w 31"/>
                <a:gd name="T2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1">
                  <a:moveTo>
                    <a:pt x="16" y="25"/>
                  </a:moveTo>
                  <a:cubicBezTo>
                    <a:pt x="15" y="27"/>
                    <a:pt x="14" y="28"/>
                    <a:pt x="12" y="29"/>
                  </a:cubicBezTo>
                  <a:cubicBezTo>
                    <a:pt x="10" y="30"/>
                    <a:pt x="10" y="30"/>
                    <a:pt x="10" y="30"/>
                  </a:cubicBezTo>
                  <a:cubicBezTo>
                    <a:pt x="12" y="31"/>
                    <a:pt x="14" y="31"/>
                    <a:pt x="15" y="31"/>
                  </a:cubicBezTo>
                  <a:cubicBezTo>
                    <a:pt x="24" y="31"/>
                    <a:pt x="31" y="24"/>
                    <a:pt x="31" y="16"/>
                  </a:cubicBezTo>
                  <a:cubicBezTo>
                    <a:pt x="31" y="7"/>
                    <a:pt x="24" y="0"/>
                    <a:pt x="15" y="0"/>
                  </a:cubicBezTo>
                  <a:cubicBezTo>
                    <a:pt x="8" y="0"/>
                    <a:pt x="1" y="6"/>
                    <a:pt x="0" y="13"/>
                  </a:cubicBezTo>
                  <a:cubicBezTo>
                    <a:pt x="2" y="12"/>
                    <a:pt x="2" y="12"/>
                    <a:pt x="2" y="12"/>
                  </a:cubicBezTo>
                  <a:cubicBezTo>
                    <a:pt x="4" y="11"/>
                    <a:pt x="6" y="10"/>
                    <a:pt x="7" y="10"/>
                  </a:cubicBezTo>
                  <a:cubicBezTo>
                    <a:pt x="9" y="8"/>
                    <a:pt x="12" y="6"/>
                    <a:pt x="15" y="6"/>
                  </a:cubicBezTo>
                  <a:cubicBezTo>
                    <a:pt x="21" y="6"/>
                    <a:pt x="25" y="10"/>
                    <a:pt x="25" y="16"/>
                  </a:cubicBezTo>
                  <a:cubicBezTo>
                    <a:pt x="25" y="21"/>
                    <a:pt x="21" y="25"/>
                    <a:pt x="1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3" name="Freeform 8">
              <a:extLst>
                <a:ext uri="{FF2B5EF4-FFF2-40B4-BE49-F238E27FC236}">
                  <a16:creationId xmlns:a16="http://schemas.microsoft.com/office/drawing/2014/main" id="{B5D5835E-4EFE-4946-B8A5-B5EA358DDB7C}"/>
                </a:ext>
              </a:extLst>
            </p:cNvPr>
            <p:cNvSpPr>
              <a:spLocks noEditPoints="1"/>
            </p:cNvSpPr>
            <p:nvPr/>
          </p:nvSpPr>
          <p:spPr bwMode="auto">
            <a:xfrm>
              <a:off x="4972051" y="2944813"/>
              <a:ext cx="977900" cy="992188"/>
            </a:xfrm>
            <a:custGeom>
              <a:avLst/>
              <a:gdLst>
                <a:gd name="T0" fmla="*/ 247 w 260"/>
                <a:gd name="T1" fmla="*/ 0 h 262"/>
                <a:gd name="T2" fmla="*/ 12 w 260"/>
                <a:gd name="T3" fmla="*/ 0 h 262"/>
                <a:gd name="T4" fmla="*/ 0 w 260"/>
                <a:gd name="T5" fmla="*/ 12 h 262"/>
                <a:gd name="T6" fmla="*/ 0 w 260"/>
                <a:gd name="T7" fmla="*/ 90 h 262"/>
                <a:gd name="T8" fmla="*/ 12 w 260"/>
                <a:gd name="T9" fmla="*/ 78 h 262"/>
                <a:gd name="T10" fmla="*/ 12 w 260"/>
                <a:gd name="T11" fmla="*/ 78 h 262"/>
                <a:gd name="T12" fmla="*/ 13 w 260"/>
                <a:gd name="T13" fmla="*/ 77 h 262"/>
                <a:gd name="T14" fmla="*/ 13 w 260"/>
                <a:gd name="T15" fmla="*/ 13 h 262"/>
                <a:gd name="T16" fmla="*/ 247 w 260"/>
                <a:gd name="T17" fmla="*/ 13 h 262"/>
                <a:gd name="T18" fmla="*/ 247 w 260"/>
                <a:gd name="T19" fmla="*/ 136 h 262"/>
                <a:gd name="T20" fmla="*/ 38 w 260"/>
                <a:gd name="T21" fmla="*/ 136 h 262"/>
                <a:gd name="T22" fmla="*/ 12 w 260"/>
                <a:gd name="T23" fmla="*/ 145 h 262"/>
                <a:gd name="T24" fmla="*/ 4 w 260"/>
                <a:gd name="T25" fmla="*/ 146 h 262"/>
                <a:gd name="T26" fmla="*/ 12 w 260"/>
                <a:gd name="T27" fmla="*/ 149 h 262"/>
                <a:gd name="T28" fmla="*/ 45 w 260"/>
                <a:gd name="T29" fmla="*/ 149 h 262"/>
                <a:gd name="T30" fmla="*/ 45 w 260"/>
                <a:gd name="T31" fmla="*/ 181 h 262"/>
                <a:gd name="T32" fmla="*/ 6 w 260"/>
                <a:gd name="T33" fmla="*/ 238 h 262"/>
                <a:gd name="T34" fmla="*/ 6 w 260"/>
                <a:gd name="T35" fmla="*/ 256 h 262"/>
                <a:gd name="T36" fmla="*/ 12 w 260"/>
                <a:gd name="T37" fmla="*/ 262 h 262"/>
                <a:gd name="T38" fmla="*/ 18 w 260"/>
                <a:gd name="T39" fmla="*/ 256 h 262"/>
                <a:gd name="T40" fmla="*/ 18 w 260"/>
                <a:gd name="T41" fmla="*/ 242 h 262"/>
                <a:gd name="T42" fmla="*/ 57 w 260"/>
                <a:gd name="T43" fmla="*/ 184 h 262"/>
                <a:gd name="T44" fmla="*/ 57 w 260"/>
                <a:gd name="T45" fmla="*/ 174 h 262"/>
                <a:gd name="T46" fmla="*/ 202 w 260"/>
                <a:gd name="T47" fmla="*/ 174 h 262"/>
                <a:gd name="T48" fmla="*/ 202 w 260"/>
                <a:gd name="T49" fmla="*/ 184 h 262"/>
                <a:gd name="T50" fmla="*/ 241 w 260"/>
                <a:gd name="T51" fmla="*/ 242 h 262"/>
                <a:gd name="T52" fmla="*/ 241 w 260"/>
                <a:gd name="T53" fmla="*/ 256 h 262"/>
                <a:gd name="T54" fmla="*/ 247 w 260"/>
                <a:gd name="T55" fmla="*/ 262 h 262"/>
                <a:gd name="T56" fmla="*/ 253 w 260"/>
                <a:gd name="T57" fmla="*/ 256 h 262"/>
                <a:gd name="T58" fmla="*/ 253 w 260"/>
                <a:gd name="T59" fmla="*/ 238 h 262"/>
                <a:gd name="T60" fmla="*/ 214 w 260"/>
                <a:gd name="T61" fmla="*/ 181 h 262"/>
                <a:gd name="T62" fmla="*/ 214 w 260"/>
                <a:gd name="T63" fmla="*/ 149 h 262"/>
                <a:gd name="T64" fmla="*/ 247 w 260"/>
                <a:gd name="T65" fmla="*/ 149 h 262"/>
                <a:gd name="T66" fmla="*/ 260 w 260"/>
                <a:gd name="T67" fmla="*/ 137 h 262"/>
                <a:gd name="T68" fmla="*/ 260 w 260"/>
                <a:gd name="T69" fmla="*/ 12 h 262"/>
                <a:gd name="T70" fmla="*/ 247 w 260"/>
                <a:gd name="T71" fmla="*/ 0 h 262"/>
                <a:gd name="T72" fmla="*/ 202 w 260"/>
                <a:gd name="T73" fmla="*/ 162 h 262"/>
                <a:gd name="T74" fmla="*/ 57 w 260"/>
                <a:gd name="T75" fmla="*/ 162 h 262"/>
                <a:gd name="T76" fmla="*/ 57 w 260"/>
                <a:gd name="T77" fmla="*/ 149 h 262"/>
                <a:gd name="T78" fmla="*/ 202 w 260"/>
                <a:gd name="T79" fmla="*/ 149 h 262"/>
                <a:gd name="T80" fmla="*/ 202 w 260"/>
                <a:gd name="T81" fmla="*/ 1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262">
                  <a:moveTo>
                    <a:pt x="247" y="0"/>
                  </a:moveTo>
                  <a:cubicBezTo>
                    <a:pt x="46" y="0"/>
                    <a:pt x="12" y="0"/>
                    <a:pt x="12" y="0"/>
                  </a:cubicBezTo>
                  <a:cubicBezTo>
                    <a:pt x="5" y="0"/>
                    <a:pt x="0" y="6"/>
                    <a:pt x="0" y="12"/>
                  </a:cubicBezTo>
                  <a:cubicBezTo>
                    <a:pt x="0" y="47"/>
                    <a:pt x="0" y="72"/>
                    <a:pt x="0" y="90"/>
                  </a:cubicBezTo>
                  <a:cubicBezTo>
                    <a:pt x="12" y="78"/>
                    <a:pt x="12" y="78"/>
                    <a:pt x="12" y="78"/>
                  </a:cubicBezTo>
                  <a:cubicBezTo>
                    <a:pt x="12" y="78"/>
                    <a:pt x="12" y="78"/>
                    <a:pt x="12" y="78"/>
                  </a:cubicBezTo>
                  <a:cubicBezTo>
                    <a:pt x="13" y="77"/>
                    <a:pt x="13" y="77"/>
                    <a:pt x="13" y="77"/>
                  </a:cubicBezTo>
                  <a:cubicBezTo>
                    <a:pt x="13" y="13"/>
                    <a:pt x="13" y="13"/>
                    <a:pt x="13" y="13"/>
                  </a:cubicBezTo>
                  <a:cubicBezTo>
                    <a:pt x="212" y="13"/>
                    <a:pt x="247" y="13"/>
                    <a:pt x="247" y="13"/>
                  </a:cubicBezTo>
                  <a:cubicBezTo>
                    <a:pt x="247" y="131"/>
                    <a:pt x="247" y="136"/>
                    <a:pt x="247" y="136"/>
                  </a:cubicBezTo>
                  <a:cubicBezTo>
                    <a:pt x="127" y="136"/>
                    <a:pt x="67" y="136"/>
                    <a:pt x="38" y="136"/>
                  </a:cubicBezTo>
                  <a:cubicBezTo>
                    <a:pt x="28" y="141"/>
                    <a:pt x="19" y="144"/>
                    <a:pt x="12" y="145"/>
                  </a:cubicBezTo>
                  <a:cubicBezTo>
                    <a:pt x="12" y="145"/>
                    <a:pt x="8" y="145"/>
                    <a:pt x="4" y="146"/>
                  </a:cubicBezTo>
                  <a:cubicBezTo>
                    <a:pt x="6" y="148"/>
                    <a:pt x="9" y="149"/>
                    <a:pt x="12" y="149"/>
                  </a:cubicBezTo>
                  <a:cubicBezTo>
                    <a:pt x="23" y="149"/>
                    <a:pt x="34" y="149"/>
                    <a:pt x="45" y="149"/>
                  </a:cubicBezTo>
                  <a:cubicBezTo>
                    <a:pt x="45" y="181"/>
                    <a:pt x="45" y="181"/>
                    <a:pt x="45" y="181"/>
                  </a:cubicBezTo>
                  <a:cubicBezTo>
                    <a:pt x="6" y="238"/>
                    <a:pt x="6" y="238"/>
                    <a:pt x="6" y="238"/>
                  </a:cubicBezTo>
                  <a:cubicBezTo>
                    <a:pt x="6" y="256"/>
                    <a:pt x="6" y="256"/>
                    <a:pt x="6" y="256"/>
                  </a:cubicBezTo>
                  <a:cubicBezTo>
                    <a:pt x="6" y="259"/>
                    <a:pt x="9" y="262"/>
                    <a:pt x="12" y="262"/>
                  </a:cubicBezTo>
                  <a:cubicBezTo>
                    <a:pt x="16" y="262"/>
                    <a:pt x="18" y="259"/>
                    <a:pt x="18" y="256"/>
                  </a:cubicBezTo>
                  <a:cubicBezTo>
                    <a:pt x="18" y="242"/>
                    <a:pt x="18" y="242"/>
                    <a:pt x="18" y="242"/>
                  </a:cubicBezTo>
                  <a:cubicBezTo>
                    <a:pt x="57" y="184"/>
                    <a:pt x="57" y="184"/>
                    <a:pt x="57" y="184"/>
                  </a:cubicBezTo>
                  <a:cubicBezTo>
                    <a:pt x="57" y="174"/>
                    <a:pt x="57" y="174"/>
                    <a:pt x="57" y="174"/>
                  </a:cubicBezTo>
                  <a:cubicBezTo>
                    <a:pt x="202" y="174"/>
                    <a:pt x="202" y="174"/>
                    <a:pt x="202" y="174"/>
                  </a:cubicBezTo>
                  <a:cubicBezTo>
                    <a:pt x="202" y="184"/>
                    <a:pt x="202" y="184"/>
                    <a:pt x="202" y="184"/>
                  </a:cubicBezTo>
                  <a:cubicBezTo>
                    <a:pt x="241" y="242"/>
                    <a:pt x="241" y="242"/>
                    <a:pt x="241" y="242"/>
                  </a:cubicBezTo>
                  <a:cubicBezTo>
                    <a:pt x="241" y="256"/>
                    <a:pt x="241" y="256"/>
                    <a:pt x="241" y="256"/>
                  </a:cubicBezTo>
                  <a:cubicBezTo>
                    <a:pt x="241" y="259"/>
                    <a:pt x="244" y="262"/>
                    <a:pt x="247" y="262"/>
                  </a:cubicBezTo>
                  <a:cubicBezTo>
                    <a:pt x="250" y="262"/>
                    <a:pt x="253" y="259"/>
                    <a:pt x="253" y="256"/>
                  </a:cubicBezTo>
                  <a:cubicBezTo>
                    <a:pt x="253" y="238"/>
                    <a:pt x="253" y="238"/>
                    <a:pt x="253" y="238"/>
                  </a:cubicBezTo>
                  <a:cubicBezTo>
                    <a:pt x="214" y="181"/>
                    <a:pt x="214" y="181"/>
                    <a:pt x="214" y="181"/>
                  </a:cubicBezTo>
                  <a:cubicBezTo>
                    <a:pt x="214" y="149"/>
                    <a:pt x="214" y="149"/>
                    <a:pt x="214" y="149"/>
                  </a:cubicBezTo>
                  <a:cubicBezTo>
                    <a:pt x="240" y="149"/>
                    <a:pt x="247" y="149"/>
                    <a:pt x="247" y="149"/>
                  </a:cubicBezTo>
                  <a:cubicBezTo>
                    <a:pt x="254" y="149"/>
                    <a:pt x="260" y="144"/>
                    <a:pt x="260" y="137"/>
                  </a:cubicBezTo>
                  <a:cubicBezTo>
                    <a:pt x="260" y="17"/>
                    <a:pt x="260" y="12"/>
                    <a:pt x="260" y="12"/>
                  </a:cubicBezTo>
                  <a:cubicBezTo>
                    <a:pt x="260" y="6"/>
                    <a:pt x="254" y="0"/>
                    <a:pt x="247" y="0"/>
                  </a:cubicBezTo>
                  <a:close/>
                  <a:moveTo>
                    <a:pt x="202" y="162"/>
                  </a:moveTo>
                  <a:cubicBezTo>
                    <a:pt x="57" y="162"/>
                    <a:pt x="57" y="162"/>
                    <a:pt x="57" y="162"/>
                  </a:cubicBezTo>
                  <a:cubicBezTo>
                    <a:pt x="57" y="149"/>
                    <a:pt x="57" y="149"/>
                    <a:pt x="57" y="149"/>
                  </a:cubicBezTo>
                  <a:cubicBezTo>
                    <a:pt x="128" y="149"/>
                    <a:pt x="174" y="149"/>
                    <a:pt x="202" y="149"/>
                  </a:cubicBezTo>
                  <a:lnTo>
                    <a:pt x="20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4" name="Freeform 9">
              <a:extLst>
                <a:ext uri="{FF2B5EF4-FFF2-40B4-BE49-F238E27FC236}">
                  <a16:creationId xmlns:a16="http://schemas.microsoft.com/office/drawing/2014/main" id="{5817228A-9224-4F38-80B1-464FCBC81E46}"/>
                </a:ext>
              </a:extLst>
            </p:cNvPr>
            <p:cNvSpPr>
              <a:spLocks/>
            </p:cNvSpPr>
            <p:nvPr/>
          </p:nvSpPr>
          <p:spPr bwMode="auto">
            <a:xfrm>
              <a:off x="4870451" y="3186113"/>
              <a:ext cx="392113" cy="322263"/>
            </a:xfrm>
            <a:custGeom>
              <a:avLst/>
              <a:gdLst>
                <a:gd name="T0" fmla="*/ 75 w 104"/>
                <a:gd name="T1" fmla="*/ 62 h 85"/>
                <a:gd name="T2" fmla="*/ 85 w 104"/>
                <a:gd name="T3" fmla="*/ 56 h 85"/>
                <a:gd name="T4" fmla="*/ 87 w 104"/>
                <a:gd name="T5" fmla="*/ 50 h 85"/>
                <a:gd name="T6" fmla="*/ 85 w 104"/>
                <a:gd name="T7" fmla="*/ 48 h 85"/>
                <a:gd name="T8" fmla="*/ 86 w 104"/>
                <a:gd name="T9" fmla="*/ 47 h 85"/>
                <a:gd name="T10" fmla="*/ 89 w 104"/>
                <a:gd name="T11" fmla="*/ 39 h 85"/>
                <a:gd name="T12" fmla="*/ 83 w 104"/>
                <a:gd name="T13" fmla="*/ 36 h 85"/>
                <a:gd name="T14" fmla="*/ 85 w 104"/>
                <a:gd name="T15" fmla="*/ 34 h 85"/>
                <a:gd name="T16" fmla="*/ 88 w 104"/>
                <a:gd name="T17" fmla="*/ 26 h 85"/>
                <a:gd name="T18" fmla="*/ 79 w 104"/>
                <a:gd name="T19" fmla="*/ 24 h 85"/>
                <a:gd name="T20" fmla="*/ 100 w 104"/>
                <a:gd name="T21" fmla="*/ 12 h 85"/>
                <a:gd name="T22" fmla="*/ 102 w 104"/>
                <a:gd name="T23" fmla="*/ 4 h 85"/>
                <a:gd name="T24" fmla="*/ 94 w 104"/>
                <a:gd name="T25" fmla="*/ 1 h 85"/>
                <a:gd name="T26" fmla="*/ 47 w 104"/>
                <a:gd name="T27" fmla="*/ 28 h 85"/>
                <a:gd name="T28" fmla="*/ 46 w 104"/>
                <a:gd name="T29" fmla="*/ 29 h 85"/>
                <a:gd name="T30" fmla="*/ 46 w 104"/>
                <a:gd name="T31" fmla="*/ 28 h 85"/>
                <a:gd name="T32" fmla="*/ 57 w 104"/>
                <a:gd name="T33" fmla="*/ 17 h 85"/>
                <a:gd name="T34" fmla="*/ 57 w 104"/>
                <a:gd name="T35" fmla="*/ 10 h 85"/>
                <a:gd name="T36" fmla="*/ 49 w 104"/>
                <a:gd name="T37" fmla="*/ 9 h 85"/>
                <a:gd name="T38" fmla="*/ 42 w 104"/>
                <a:gd name="T39" fmla="*/ 17 h 85"/>
                <a:gd name="T40" fmla="*/ 41 w 104"/>
                <a:gd name="T41" fmla="*/ 17 h 85"/>
                <a:gd name="T42" fmla="*/ 29 w 104"/>
                <a:gd name="T43" fmla="*/ 30 h 85"/>
                <a:gd name="T44" fmla="*/ 28 w 104"/>
                <a:gd name="T45" fmla="*/ 31 h 85"/>
                <a:gd name="T46" fmla="*/ 20 w 104"/>
                <a:gd name="T47" fmla="*/ 41 h 85"/>
                <a:gd name="T48" fmla="*/ 19 w 104"/>
                <a:gd name="T49" fmla="*/ 42 h 85"/>
                <a:gd name="T50" fmla="*/ 6 w 104"/>
                <a:gd name="T51" fmla="*/ 57 h 85"/>
                <a:gd name="T52" fmla="*/ 0 w 104"/>
                <a:gd name="T53" fmla="*/ 60 h 85"/>
                <a:gd name="T54" fmla="*/ 14 w 104"/>
                <a:gd name="T55" fmla="*/ 85 h 85"/>
                <a:gd name="T56" fmla="*/ 18 w 104"/>
                <a:gd name="T57" fmla="*/ 83 h 85"/>
                <a:gd name="T58" fmla="*/ 39 w 104"/>
                <a:gd name="T59" fmla="*/ 77 h 85"/>
                <a:gd name="T60" fmla="*/ 75 w 104"/>
                <a:gd name="T61"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85">
                  <a:moveTo>
                    <a:pt x="75" y="62"/>
                  </a:moveTo>
                  <a:cubicBezTo>
                    <a:pt x="85" y="56"/>
                    <a:pt x="85" y="56"/>
                    <a:pt x="85" y="56"/>
                  </a:cubicBezTo>
                  <a:cubicBezTo>
                    <a:pt x="87" y="55"/>
                    <a:pt x="88" y="52"/>
                    <a:pt x="87" y="50"/>
                  </a:cubicBezTo>
                  <a:cubicBezTo>
                    <a:pt x="86" y="49"/>
                    <a:pt x="86" y="49"/>
                    <a:pt x="85" y="48"/>
                  </a:cubicBezTo>
                  <a:cubicBezTo>
                    <a:pt x="86" y="47"/>
                    <a:pt x="86" y="47"/>
                    <a:pt x="86" y="47"/>
                  </a:cubicBezTo>
                  <a:cubicBezTo>
                    <a:pt x="89" y="46"/>
                    <a:pt x="90" y="43"/>
                    <a:pt x="89" y="39"/>
                  </a:cubicBezTo>
                  <a:cubicBezTo>
                    <a:pt x="87" y="36"/>
                    <a:pt x="86" y="34"/>
                    <a:pt x="83" y="36"/>
                  </a:cubicBezTo>
                  <a:cubicBezTo>
                    <a:pt x="85" y="34"/>
                    <a:pt x="85" y="34"/>
                    <a:pt x="85" y="34"/>
                  </a:cubicBezTo>
                  <a:cubicBezTo>
                    <a:pt x="88" y="32"/>
                    <a:pt x="89" y="29"/>
                    <a:pt x="88" y="26"/>
                  </a:cubicBezTo>
                  <a:cubicBezTo>
                    <a:pt x="86" y="23"/>
                    <a:pt x="82" y="22"/>
                    <a:pt x="79" y="24"/>
                  </a:cubicBezTo>
                  <a:cubicBezTo>
                    <a:pt x="100" y="12"/>
                    <a:pt x="100" y="12"/>
                    <a:pt x="100" y="12"/>
                  </a:cubicBezTo>
                  <a:cubicBezTo>
                    <a:pt x="103" y="10"/>
                    <a:pt x="104" y="6"/>
                    <a:pt x="102" y="4"/>
                  </a:cubicBezTo>
                  <a:cubicBezTo>
                    <a:pt x="101" y="1"/>
                    <a:pt x="97" y="0"/>
                    <a:pt x="94" y="1"/>
                  </a:cubicBezTo>
                  <a:cubicBezTo>
                    <a:pt x="47" y="28"/>
                    <a:pt x="47" y="28"/>
                    <a:pt x="47" y="28"/>
                  </a:cubicBezTo>
                  <a:cubicBezTo>
                    <a:pt x="46" y="28"/>
                    <a:pt x="46" y="28"/>
                    <a:pt x="46" y="29"/>
                  </a:cubicBezTo>
                  <a:cubicBezTo>
                    <a:pt x="46" y="29"/>
                    <a:pt x="46" y="28"/>
                    <a:pt x="46" y="28"/>
                  </a:cubicBezTo>
                  <a:cubicBezTo>
                    <a:pt x="57" y="17"/>
                    <a:pt x="57" y="17"/>
                    <a:pt x="57" y="17"/>
                  </a:cubicBezTo>
                  <a:cubicBezTo>
                    <a:pt x="59" y="15"/>
                    <a:pt x="59" y="12"/>
                    <a:pt x="57" y="10"/>
                  </a:cubicBezTo>
                  <a:cubicBezTo>
                    <a:pt x="55" y="7"/>
                    <a:pt x="52" y="7"/>
                    <a:pt x="49" y="9"/>
                  </a:cubicBezTo>
                  <a:cubicBezTo>
                    <a:pt x="42" y="17"/>
                    <a:pt x="42" y="17"/>
                    <a:pt x="42" y="17"/>
                  </a:cubicBezTo>
                  <a:cubicBezTo>
                    <a:pt x="42" y="17"/>
                    <a:pt x="41" y="17"/>
                    <a:pt x="41" y="17"/>
                  </a:cubicBezTo>
                  <a:cubicBezTo>
                    <a:pt x="29" y="30"/>
                    <a:pt x="29" y="30"/>
                    <a:pt x="29" y="30"/>
                  </a:cubicBezTo>
                  <a:cubicBezTo>
                    <a:pt x="28" y="30"/>
                    <a:pt x="28" y="31"/>
                    <a:pt x="28" y="31"/>
                  </a:cubicBezTo>
                  <a:cubicBezTo>
                    <a:pt x="25" y="34"/>
                    <a:pt x="22" y="37"/>
                    <a:pt x="20" y="41"/>
                  </a:cubicBezTo>
                  <a:cubicBezTo>
                    <a:pt x="20" y="41"/>
                    <a:pt x="19" y="42"/>
                    <a:pt x="19" y="42"/>
                  </a:cubicBezTo>
                  <a:cubicBezTo>
                    <a:pt x="14" y="52"/>
                    <a:pt x="7" y="57"/>
                    <a:pt x="6" y="57"/>
                  </a:cubicBezTo>
                  <a:cubicBezTo>
                    <a:pt x="0" y="60"/>
                    <a:pt x="0" y="60"/>
                    <a:pt x="0" y="60"/>
                  </a:cubicBezTo>
                  <a:cubicBezTo>
                    <a:pt x="14" y="85"/>
                    <a:pt x="14" y="85"/>
                    <a:pt x="14" y="85"/>
                  </a:cubicBezTo>
                  <a:cubicBezTo>
                    <a:pt x="18" y="83"/>
                    <a:pt x="18" y="83"/>
                    <a:pt x="18" y="83"/>
                  </a:cubicBezTo>
                  <a:cubicBezTo>
                    <a:pt x="27" y="78"/>
                    <a:pt x="39" y="77"/>
                    <a:pt x="39" y="77"/>
                  </a:cubicBezTo>
                  <a:cubicBezTo>
                    <a:pt x="52" y="75"/>
                    <a:pt x="68" y="66"/>
                    <a:pt x="7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210" name="Группа 209">
            <a:extLst>
              <a:ext uri="{FF2B5EF4-FFF2-40B4-BE49-F238E27FC236}">
                <a16:creationId xmlns:a16="http://schemas.microsoft.com/office/drawing/2014/main" id="{2B8BD2E1-B73B-424D-9959-9F0D544207BE}"/>
              </a:ext>
            </a:extLst>
          </p:cNvPr>
          <p:cNvGrpSpPr/>
          <p:nvPr/>
        </p:nvGrpSpPr>
        <p:grpSpPr>
          <a:xfrm>
            <a:off x="214646" y="2540197"/>
            <a:ext cx="538749" cy="541605"/>
            <a:chOff x="4870451" y="2944813"/>
            <a:chExt cx="1079500" cy="992188"/>
          </a:xfrm>
          <a:gradFill>
            <a:gsLst>
              <a:gs pos="0">
                <a:srgbClr val="00A7FF"/>
              </a:gs>
              <a:gs pos="100000">
                <a:srgbClr val="00A7FF"/>
              </a:gs>
            </a:gsLst>
            <a:lin ang="5400000" scaled="1"/>
          </a:gradFill>
        </p:grpSpPr>
        <p:sp>
          <p:nvSpPr>
            <p:cNvPr id="211" name="Freeform 6">
              <a:extLst>
                <a:ext uri="{FF2B5EF4-FFF2-40B4-BE49-F238E27FC236}">
                  <a16:creationId xmlns:a16="http://schemas.microsoft.com/office/drawing/2014/main" id="{52DD41B7-1D45-49F0-8924-0ED73C916479}"/>
                </a:ext>
              </a:extLst>
            </p:cNvPr>
            <p:cNvSpPr>
              <a:spLocks/>
            </p:cNvSpPr>
            <p:nvPr/>
          </p:nvSpPr>
          <p:spPr bwMode="auto">
            <a:xfrm>
              <a:off x="5153026" y="3076575"/>
              <a:ext cx="228600" cy="231775"/>
            </a:xfrm>
            <a:custGeom>
              <a:avLst/>
              <a:gdLst>
                <a:gd name="T0" fmla="*/ 15 w 61"/>
                <a:gd name="T1" fmla="*/ 51 h 61"/>
                <a:gd name="T2" fmla="*/ 16 w 61"/>
                <a:gd name="T3" fmla="*/ 53 h 61"/>
                <a:gd name="T4" fmla="*/ 17 w 61"/>
                <a:gd name="T5" fmla="*/ 58 h 61"/>
                <a:gd name="T6" fmla="*/ 30 w 61"/>
                <a:gd name="T7" fmla="*/ 61 h 61"/>
                <a:gd name="T8" fmla="*/ 61 w 61"/>
                <a:gd name="T9" fmla="*/ 31 h 61"/>
                <a:gd name="T10" fmla="*/ 30 w 61"/>
                <a:gd name="T11" fmla="*/ 0 h 61"/>
                <a:gd name="T12" fmla="*/ 0 w 61"/>
                <a:gd name="T13" fmla="*/ 31 h 61"/>
                <a:gd name="T14" fmla="*/ 1 w 61"/>
                <a:gd name="T15" fmla="*/ 36 h 61"/>
                <a:gd name="T16" fmla="*/ 6 w 61"/>
                <a:gd name="T17" fmla="*/ 33 h 61"/>
                <a:gd name="T18" fmla="*/ 6 w 61"/>
                <a:gd name="T19" fmla="*/ 31 h 61"/>
                <a:gd name="T20" fmla="*/ 30 w 61"/>
                <a:gd name="T21" fmla="*/ 6 h 61"/>
                <a:gd name="T22" fmla="*/ 55 w 61"/>
                <a:gd name="T23" fmla="*/ 31 h 61"/>
                <a:gd name="T24" fmla="*/ 30 w 61"/>
                <a:gd name="T25" fmla="*/ 55 h 61"/>
                <a:gd name="T26" fmla="*/ 16 w 61"/>
                <a:gd name="T27" fmla="*/ 50 h 61"/>
                <a:gd name="T28" fmla="*/ 15 w 61"/>
                <a:gd name="T29"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61">
                  <a:moveTo>
                    <a:pt x="15" y="51"/>
                  </a:moveTo>
                  <a:cubicBezTo>
                    <a:pt x="15" y="52"/>
                    <a:pt x="16" y="52"/>
                    <a:pt x="16" y="53"/>
                  </a:cubicBezTo>
                  <a:cubicBezTo>
                    <a:pt x="17" y="54"/>
                    <a:pt x="17" y="56"/>
                    <a:pt x="17" y="58"/>
                  </a:cubicBezTo>
                  <a:cubicBezTo>
                    <a:pt x="21" y="60"/>
                    <a:pt x="26" y="61"/>
                    <a:pt x="30" y="61"/>
                  </a:cubicBezTo>
                  <a:cubicBezTo>
                    <a:pt x="47" y="61"/>
                    <a:pt x="61" y="48"/>
                    <a:pt x="61" y="31"/>
                  </a:cubicBezTo>
                  <a:cubicBezTo>
                    <a:pt x="61" y="14"/>
                    <a:pt x="47" y="0"/>
                    <a:pt x="30" y="0"/>
                  </a:cubicBezTo>
                  <a:cubicBezTo>
                    <a:pt x="14" y="0"/>
                    <a:pt x="0" y="14"/>
                    <a:pt x="0" y="31"/>
                  </a:cubicBezTo>
                  <a:cubicBezTo>
                    <a:pt x="0" y="33"/>
                    <a:pt x="0" y="34"/>
                    <a:pt x="1" y="36"/>
                  </a:cubicBezTo>
                  <a:cubicBezTo>
                    <a:pt x="6" y="33"/>
                    <a:pt x="6" y="33"/>
                    <a:pt x="6" y="33"/>
                  </a:cubicBezTo>
                  <a:cubicBezTo>
                    <a:pt x="6" y="32"/>
                    <a:pt x="6" y="31"/>
                    <a:pt x="6" y="31"/>
                  </a:cubicBezTo>
                  <a:cubicBezTo>
                    <a:pt x="6" y="17"/>
                    <a:pt x="17" y="6"/>
                    <a:pt x="30" y="6"/>
                  </a:cubicBezTo>
                  <a:cubicBezTo>
                    <a:pt x="44" y="6"/>
                    <a:pt x="55" y="17"/>
                    <a:pt x="55" y="31"/>
                  </a:cubicBezTo>
                  <a:cubicBezTo>
                    <a:pt x="55" y="44"/>
                    <a:pt x="44" y="55"/>
                    <a:pt x="30" y="55"/>
                  </a:cubicBezTo>
                  <a:cubicBezTo>
                    <a:pt x="25" y="55"/>
                    <a:pt x="20" y="53"/>
                    <a:pt x="16" y="50"/>
                  </a:cubicBezTo>
                  <a:lnTo>
                    <a:pt x="15"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2" name="Freeform 7">
              <a:extLst>
                <a:ext uri="{FF2B5EF4-FFF2-40B4-BE49-F238E27FC236}">
                  <a16:creationId xmlns:a16="http://schemas.microsoft.com/office/drawing/2014/main" id="{D0D199D3-64A8-411C-AD7E-8166FAD75079}"/>
                </a:ext>
              </a:extLst>
            </p:cNvPr>
            <p:cNvSpPr>
              <a:spLocks/>
            </p:cNvSpPr>
            <p:nvPr/>
          </p:nvSpPr>
          <p:spPr bwMode="auto">
            <a:xfrm>
              <a:off x="5208588" y="3133725"/>
              <a:ext cx="117475" cy="117475"/>
            </a:xfrm>
            <a:custGeom>
              <a:avLst/>
              <a:gdLst>
                <a:gd name="T0" fmla="*/ 16 w 31"/>
                <a:gd name="T1" fmla="*/ 25 h 31"/>
                <a:gd name="T2" fmla="*/ 12 w 31"/>
                <a:gd name="T3" fmla="*/ 29 h 31"/>
                <a:gd name="T4" fmla="*/ 10 w 31"/>
                <a:gd name="T5" fmla="*/ 30 h 31"/>
                <a:gd name="T6" fmla="*/ 15 w 31"/>
                <a:gd name="T7" fmla="*/ 31 h 31"/>
                <a:gd name="T8" fmla="*/ 31 w 31"/>
                <a:gd name="T9" fmla="*/ 16 h 31"/>
                <a:gd name="T10" fmla="*/ 15 w 31"/>
                <a:gd name="T11" fmla="*/ 0 h 31"/>
                <a:gd name="T12" fmla="*/ 0 w 31"/>
                <a:gd name="T13" fmla="*/ 13 h 31"/>
                <a:gd name="T14" fmla="*/ 2 w 31"/>
                <a:gd name="T15" fmla="*/ 12 h 31"/>
                <a:gd name="T16" fmla="*/ 7 w 31"/>
                <a:gd name="T17" fmla="*/ 10 h 31"/>
                <a:gd name="T18" fmla="*/ 15 w 31"/>
                <a:gd name="T19" fmla="*/ 6 h 31"/>
                <a:gd name="T20" fmla="*/ 25 w 31"/>
                <a:gd name="T21" fmla="*/ 16 h 31"/>
                <a:gd name="T22" fmla="*/ 16 w 31"/>
                <a:gd name="T2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1">
                  <a:moveTo>
                    <a:pt x="16" y="25"/>
                  </a:moveTo>
                  <a:cubicBezTo>
                    <a:pt x="15" y="27"/>
                    <a:pt x="14" y="28"/>
                    <a:pt x="12" y="29"/>
                  </a:cubicBezTo>
                  <a:cubicBezTo>
                    <a:pt x="10" y="30"/>
                    <a:pt x="10" y="30"/>
                    <a:pt x="10" y="30"/>
                  </a:cubicBezTo>
                  <a:cubicBezTo>
                    <a:pt x="12" y="31"/>
                    <a:pt x="14" y="31"/>
                    <a:pt x="15" y="31"/>
                  </a:cubicBezTo>
                  <a:cubicBezTo>
                    <a:pt x="24" y="31"/>
                    <a:pt x="31" y="24"/>
                    <a:pt x="31" y="16"/>
                  </a:cubicBezTo>
                  <a:cubicBezTo>
                    <a:pt x="31" y="7"/>
                    <a:pt x="24" y="0"/>
                    <a:pt x="15" y="0"/>
                  </a:cubicBezTo>
                  <a:cubicBezTo>
                    <a:pt x="8" y="0"/>
                    <a:pt x="1" y="6"/>
                    <a:pt x="0" y="13"/>
                  </a:cubicBezTo>
                  <a:cubicBezTo>
                    <a:pt x="2" y="12"/>
                    <a:pt x="2" y="12"/>
                    <a:pt x="2" y="12"/>
                  </a:cubicBezTo>
                  <a:cubicBezTo>
                    <a:pt x="4" y="11"/>
                    <a:pt x="6" y="10"/>
                    <a:pt x="7" y="10"/>
                  </a:cubicBezTo>
                  <a:cubicBezTo>
                    <a:pt x="9" y="8"/>
                    <a:pt x="12" y="6"/>
                    <a:pt x="15" y="6"/>
                  </a:cubicBezTo>
                  <a:cubicBezTo>
                    <a:pt x="21" y="6"/>
                    <a:pt x="25" y="10"/>
                    <a:pt x="25" y="16"/>
                  </a:cubicBezTo>
                  <a:cubicBezTo>
                    <a:pt x="25" y="21"/>
                    <a:pt x="21" y="25"/>
                    <a:pt x="1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3" name="Freeform 8">
              <a:extLst>
                <a:ext uri="{FF2B5EF4-FFF2-40B4-BE49-F238E27FC236}">
                  <a16:creationId xmlns:a16="http://schemas.microsoft.com/office/drawing/2014/main" id="{CB130550-F3AE-496F-9F25-BEA6BCB532CA}"/>
                </a:ext>
              </a:extLst>
            </p:cNvPr>
            <p:cNvSpPr>
              <a:spLocks noEditPoints="1"/>
            </p:cNvSpPr>
            <p:nvPr/>
          </p:nvSpPr>
          <p:spPr bwMode="auto">
            <a:xfrm>
              <a:off x="4972051" y="2944813"/>
              <a:ext cx="977900" cy="992188"/>
            </a:xfrm>
            <a:custGeom>
              <a:avLst/>
              <a:gdLst>
                <a:gd name="T0" fmla="*/ 247 w 260"/>
                <a:gd name="T1" fmla="*/ 0 h 262"/>
                <a:gd name="T2" fmla="*/ 12 w 260"/>
                <a:gd name="T3" fmla="*/ 0 h 262"/>
                <a:gd name="T4" fmla="*/ 0 w 260"/>
                <a:gd name="T5" fmla="*/ 12 h 262"/>
                <a:gd name="T6" fmla="*/ 0 w 260"/>
                <a:gd name="T7" fmla="*/ 90 h 262"/>
                <a:gd name="T8" fmla="*/ 12 w 260"/>
                <a:gd name="T9" fmla="*/ 78 h 262"/>
                <a:gd name="T10" fmla="*/ 12 w 260"/>
                <a:gd name="T11" fmla="*/ 78 h 262"/>
                <a:gd name="T12" fmla="*/ 13 w 260"/>
                <a:gd name="T13" fmla="*/ 77 h 262"/>
                <a:gd name="T14" fmla="*/ 13 w 260"/>
                <a:gd name="T15" fmla="*/ 13 h 262"/>
                <a:gd name="T16" fmla="*/ 247 w 260"/>
                <a:gd name="T17" fmla="*/ 13 h 262"/>
                <a:gd name="T18" fmla="*/ 247 w 260"/>
                <a:gd name="T19" fmla="*/ 136 h 262"/>
                <a:gd name="T20" fmla="*/ 38 w 260"/>
                <a:gd name="T21" fmla="*/ 136 h 262"/>
                <a:gd name="T22" fmla="*/ 12 w 260"/>
                <a:gd name="T23" fmla="*/ 145 h 262"/>
                <a:gd name="T24" fmla="*/ 4 w 260"/>
                <a:gd name="T25" fmla="*/ 146 h 262"/>
                <a:gd name="T26" fmla="*/ 12 w 260"/>
                <a:gd name="T27" fmla="*/ 149 h 262"/>
                <a:gd name="T28" fmla="*/ 45 w 260"/>
                <a:gd name="T29" fmla="*/ 149 h 262"/>
                <a:gd name="T30" fmla="*/ 45 w 260"/>
                <a:gd name="T31" fmla="*/ 181 h 262"/>
                <a:gd name="T32" fmla="*/ 6 w 260"/>
                <a:gd name="T33" fmla="*/ 238 h 262"/>
                <a:gd name="T34" fmla="*/ 6 w 260"/>
                <a:gd name="T35" fmla="*/ 256 h 262"/>
                <a:gd name="T36" fmla="*/ 12 w 260"/>
                <a:gd name="T37" fmla="*/ 262 h 262"/>
                <a:gd name="T38" fmla="*/ 18 w 260"/>
                <a:gd name="T39" fmla="*/ 256 h 262"/>
                <a:gd name="T40" fmla="*/ 18 w 260"/>
                <a:gd name="T41" fmla="*/ 242 h 262"/>
                <a:gd name="T42" fmla="*/ 57 w 260"/>
                <a:gd name="T43" fmla="*/ 184 h 262"/>
                <a:gd name="T44" fmla="*/ 57 w 260"/>
                <a:gd name="T45" fmla="*/ 174 h 262"/>
                <a:gd name="T46" fmla="*/ 202 w 260"/>
                <a:gd name="T47" fmla="*/ 174 h 262"/>
                <a:gd name="T48" fmla="*/ 202 w 260"/>
                <a:gd name="T49" fmla="*/ 184 h 262"/>
                <a:gd name="T50" fmla="*/ 241 w 260"/>
                <a:gd name="T51" fmla="*/ 242 h 262"/>
                <a:gd name="T52" fmla="*/ 241 w 260"/>
                <a:gd name="T53" fmla="*/ 256 h 262"/>
                <a:gd name="T54" fmla="*/ 247 w 260"/>
                <a:gd name="T55" fmla="*/ 262 h 262"/>
                <a:gd name="T56" fmla="*/ 253 w 260"/>
                <a:gd name="T57" fmla="*/ 256 h 262"/>
                <a:gd name="T58" fmla="*/ 253 w 260"/>
                <a:gd name="T59" fmla="*/ 238 h 262"/>
                <a:gd name="T60" fmla="*/ 214 w 260"/>
                <a:gd name="T61" fmla="*/ 181 h 262"/>
                <a:gd name="T62" fmla="*/ 214 w 260"/>
                <a:gd name="T63" fmla="*/ 149 h 262"/>
                <a:gd name="T64" fmla="*/ 247 w 260"/>
                <a:gd name="T65" fmla="*/ 149 h 262"/>
                <a:gd name="T66" fmla="*/ 260 w 260"/>
                <a:gd name="T67" fmla="*/ 137 h 262"/>
                <a:gd name="T68" fmla="*/ 260 w 260"/>
                <a:gd name="T69" fmla="*/ 12 h 262"/>
                <a:gd name="T70" fmla="*/ 247 w 260"/>
                <a:gd name="T71" fmla="*/ 0 h 262"/>
                <a:gd name="T72" fmla="*/ 202 w 260"/>
                <a:gd name="T73" fmla="*/ 162 h 262"/>
                <a:gd name="T74" fmla="*/ 57 w 260"/>
                <a:gd name="T75" fmla="*/ 162 h 262"/>
                <a:gd name="T76" fmla="*/ 57 w 260"/>
                <a:gd name="T77" fmla="*/ 149 h 262"/>
                <a:gd name="T78" fmla="*/ 202 w 260"/>
                <a:gd name="T79" fmla="*/ 149 h 262"/>
                <a:gd name="T80" fmla="*/ 202 w 260"/>
                <a:gd name="T81" fmla="*/ 1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262">
                  <a:moveTo>
                    <a:pt x="247" y="0"/>
                  </a:moveTo>
                  <a:cubicBezTo>
                    <a:pt x="46" y="0"/>
                    <a:pt x="12" y="0"/>
                    <a:pt x="12" y="0"/>
                  </a:cubicBezTo>
                  <a:cubicBezTo>
                    <a:pt x="5" y="0"/>
                    <a:pt x="0" y="6"/>
                    <a:pt x="0" y="12"/>
                  </a:cubicBezTo>
                  <a:cubicBezTo>
                    <a:pt x="0" y="47"/>
                    <a:pt x="0" y="72"/>
                    <a:pt x="0" y="90"/>
                  </a:cubicBezTo>
                  <a:cubicBezTo>
                    <a:pt x="12" y="78"/>
                    <a:pt x="12" y="78"/>
                    <a:pt x="12" y="78"/>
                  </a:cubicBezTo>
                  <a:cubicBezTo>
                    <a:pt x="12" y="78"/>
                    <a:pt x="12" y="78"/>
                    <a:pt x="12" y="78"/>
                  </a:cubicBezTo>
                  <a:cubicBezTo>
                    <a:pt x="13" y="77"/>
                    <a:pt x="13" y="77"/>
                    <a:pt x="13" y="77"/>
                  </a:cubicBezTo>
                  <a:cubicBezTo>
                    <a:pt x="13" y="13"/>
                    <a:pt x="13" y="13"/>
                    <a:pt x="13" y="13"/>
                  </a:cubicBezTo>
                  <a:cubicBezTo>
                    <a:pt x="212" y="13"/>
                    <a:pt x="247" y="13"/>
                    <a:pt x="247" y="13"/>
                  </a:cubicBezTo>
                  <a:cubicBezTo>
                    <a:pt x="247" y="131"/>
                    <a:pt x="247" y="136"/>
                    <a:pt x="247" y="136"/>
                  </a:cubicBezTo>
                  <a:cubicBezTo>
                    <a:pt x="127" y="136"/>
                    <a:pt x="67" y="136"/>
                    <a:pt x="38" y="136"/>
                  </a:cubicBezTo>
                  <a:cubicBezTo>
                    <a:pt x="28" y="141"/>
                    <a:pt x="19" y="144"/>
                    <a:pt x="12" y="145"/>
                  </a:cubicBezTo>
                  <a:cubicBezTo>
                    <a:pt x="12" y="145"/>
                    <a:pt x="8" y="145"/>
                    <a:pt x="4" y="146"/>
                  </a:cubicBezTo>
                  <a:cubicBezTo>
                    <a:pt x="6" y="148"/>
                    <a:pt x="9" y="149"/>
                    <a:pt x="12" y="149"/>
                  </a:cubicBezTo>
                  <a:cubicBezTo>
                    <a:pt x="23" y="149"/>
                    <a:pt x="34" y="149"/>
                    <a:pt x="45" y="149"/>
                  </a:cubicBezTo>
                  <a:cubicBezTo>
                    <a:pt x="45" y="181"/>
                    <a:pt x="45" y="181"/>
                    <a:pt x="45" y="181"/>
                  </a:cubicBezTo>
                  <a:cubicBezTo>
                    <a:pt x="6" y="238"/>
                    <a:pt x="6" y="238"/>
                    <a:pt x="6" y="238"/>
                  </a:cubicBezTo>
                  <a:cubicBezTo>
                    <a:pt x="6" y="256"/>
                    <a:pt x="6" y="256"/>
                    <a:pt x="6" y="256"/>
                  </a:cubicBezTo>
                  <a:cubicBezTo>
                    <a:pt x="6" y="259"/>
                    <a:pt x="9" y="262"/>
                    <a:pt x="12" y="262"/>
                  </a:cubicBezTo>
                  <a:cubicBezTo>
                    <a:pt x="16" y="262"/>
                    <a:pt x="18" y="259"/>
                    <a:pt x="18" y="256"/>
                  </a:cubicBezTo>
                  <a:cubicBezTo>
                    <a:pt x="18" y="242"/>
                    <a:pt x="18" y="242"/>
                    <a:pt x="18" y="242"/>
                  </a:cubicBezTo>
                  <a:cubicBezTo>
                    <a:pt x="57" y="184"/>
                    <a:pt x="57" y="184"/>
                    <a:pt x="57" y="184"/>
                  </a:cubicBezTo>
                  <a:cubicBezTo>
                    <a:pt x="57" y="174"/>
                    <a:pt x="57" y="174"/>
                    <a:pt x="57" y="174"/>
                  </a:cubicBezTo>
                  <a:cubicBezTo>
                    <a:pt x="202" y="174"/>
                    <a:pt x="202" y="174"/>
                    <a:pt x="202" y="174"/>
                  </a:cubicBezTo>
                  <a:cubicBezTo>
                    <a:pt x="202" y="184"/>
                    <a:pt x="202" y="184"/>
                    <a:pt x="202" y="184"/>
                  </a:cubicBezTo>
                  <a:cubicBezTo>
                    <a:pt x="241" y="242"/>
                    <a:pt x="241" y="242"/>
                    <a:pt x="241" y="242"/>
                  </a:cubicBezTo>
                  <a:cubicBezTo>
                    <a:pt x="241" y="256"/>
                    <a:pt x="241" y="256"/>
                    <a:pt x="241" y="256"/>
                  </a:cubicBezTo>
                  <a:cubicBezTo>
                    <a:pt x="241" y="259"/>
                    <a:pt x="244" y="262"/>
                    <a:pt x="247" y="262"/>
                  </a:cubicBezTo>
                  <a:cubicBezTo>
                    <a:pt x="250" y="262"/>
                    <a:pt x="253" y="259"/>
                    <a:pt x="253" y="256"/>
                  </a:cubicBezTo>
                  <a:cubicBezTo>
                    <a:pt x="253" y="238"/>
                    <a:pt x="253" y="238"/>
                    <a:pt x="253" y="238"/>
                  </a:cubicBezTo>
                  <a:cubicBezTo>
                    <a:pt x="214" y="181"/>
                    <a:pt x="214" y="181"/>
                    <a:pt x="214" y="181"/>
                  </a:cubicBezTo>
                  <a:cubicBezTo>
                    <a:pt x="214" y="149"/>
                    <a:pt x="214" y="149"/>
                    <a:pt x="214" y="149"/>
                  </a:cubicBezTo>
                  <a:cubicBezTo>
                    <a:pt x="240" y="149"/>
                    <a:pt x="247" y="149"/>
                    <a:pt x="247" y="149"/>
                  </a:cubicBezTo>
                  <a:cubicBezTo>
                    <a:pt x="254" y="149"/>
                    <a:pt x="260" y="144"/>
                    <a:pt x="260" y="137"/>
                  </a:cubicBezTo>
                  <a:cubicBezTo>
                    <a:pt x="260" y="17"/>
                    <a:pt x="260" y="12"/>
                    <a:pt x="260" y="12"/>
                  </a:cubicBezTo>
                  <a:cubicBezTo>
                    <a:pt x="260" y="6"/>
                    <a:pt x="254" y="0"/>
                    <a:pt x="247" y="0"/>
                  </a:cubicBezTo>
                  <a:close/>
                  <a:moveTo>
                    <a:pt x="202" y="162"/>
                  </a:moveTo>
                  <a:cubicBezTo>
                    <a:pt x="57" y="162"/>
                    <a:pt x="57" y="162"/>
                    <a:pt x="57" y="162"/>
                  </a:cubicBezTo>
                  <a:cubicBezTo>
                    <a:pt x="57" y="149"/>
                    <a:pt x="57" y="149"/>
                    <a:pt x="57" y="149"/>
                  </a:cubicBezTo>
                  <a:cubicBezTo>
                    <a:pt x="128" y="149"/>
                    <a:pt x="174" y="149"/>
                    <a:pt x="202" y="149"/>
                  </a:cubicBezTo>
                  <a:lnTo>
                    <a:pt x="20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4" name="Freeform 9">
              <a:extLst>
                <a:ext uri="{FF2B5EF4-FFF2-40B4-BE49-F238E27FC236}">
                  <a16:creationId xmlns:a16="http://schemas.microsoft.com/office/drawing/2014/main" id="{6E36DF8D-14A4-4475-9BAE-A7C15525951D}"/>
                </a:ext>
              </a:extLst>
            </p:cNvPr>
            <p:cNvSpPr>
              <a:spLocks/>
            </p:cNvSpPr>
            <p:nvPr/>
          </p:nvSpPr>
          <p:spPr bwMode="auto">
            <a:xfrm>
              <a:off x="4870451" y="3186113"/>
              <a:ext cx="392113" cy="322263"/>
            </a:xfrm>
            <a:custGeom>
              <a:avLst/>
              <a:gdLst>
                <a:gd name="T0" fmla="*/ 75 w 104"/>
                <a:gd name="T1" fmla="*/ 62 h 85"/>
                <a:gd name="T2" fmla="*/ 85 w 104"/>
                <a:gd name="T3" fmla="*/ 56 h 85"/>
                <a:gd name="T4" fmla="*/ 87 w 104"/>
                <a:gd name="T5" fmla="*/ 50 h 85"/>
                <a:gd name="T6" fmla="*/ 85 w 104"/>
                <a:gd name="T7" fmla="*/ 48 h 85"/>
                <a:gd name="T8" fmla="*/ 86 w 104"/>
                <a:gd name="T9" fmla="*/ 47 h 85"/>
                <a:gd name="T10" fmla="*/ 89 w 104"/>
                <a:gd name="T11" fmla="*/ 39 h 85"/>
                <a:gd name="T12" fmla="*/ 83 w 104"/>
                <a:gd name="T13" fmla="*/ 36 h 85"/>
                <a:gd name="T14" fmla="*/ 85 w 104"/>
                <a:gd name="T15" fmla="*/ 34 h 85"/>
                <a:gd name="T16" fmla="*/ 88 w 104"/>
                <a:gd name="T17" fmla="*/ 26 h 85"/>
                <a:gd name="T18" fmla="*/ 79 w 104"/>
                <a:gd name="T19" fmla="*/ 24 h 85"/>
                <a:gd name="T20" fmla="*/ 100 w 104"/>
                <a:gd name="T21" fmla="*/ 12 h 85"/>
                <a:gd name="T22" fmla="*/ 102 w 104"/>
                <a:gd name="T23" fmla="*/ 4 h 85"/>
                <a:gd name="T24" fmla="*/ 94 w 104"/>
                <a:gd name="T25" fmla="*/ 1 h 85"/>
                <a:gd name="T26" fmla="*/ 47 w 104"/>
                <a:gd name="T27" fmla="*/ 28 h 85"/>
                <a:gd name="T28" fmla="*/ 46 w 104"/>
                <a:gd name="T29" fmla="*/ 29 h 85"/>
                <a:gd name="T30" fmla="*/ 46 w 104"/>
                <a:gd name="T31" fmla="*/ 28 h 85"/>
                <a:gd name="T32" fmla="*/ 57 w 104"/>
                <a:gd name="T33" fmla="*/ 17 h 85"/>
                <a:gd name="T34" fmla="*/ 57 w 104"/>
                <a:gd name="T35" fmla="*/ 10 h 85"/>
                <a:gd name="T36" fmla="*/ 49 w 104"/>
                <a:gd name="T37" fmla="*/ 9 h 85"/>
                <a:gd name="T38" fmla="*/ 42 w 104"/>
                <a:gd name="T39" fmla="*/ 17 h 85"/>
                <a:gd name="T40" fmla="*/ 41 w 104"/>
                <a:gd name="T41" fmla="*/ 17 h 85"/>
                <a:gd name="T42" fmla="*/ 29 w 104"/>
                <a:gd name="T43" fmla="*/ 30 h 85"/>
                <a:gd name="T44" fmla="*/ 28 w 104"/>
                <a:gd name="T45" fmla="*/ 31 h 85"/>
                <a:gd name="T46" fmla="*/ 20 w 104"/>
                <a:gd name="T47" fmla="*/ 41 h 85"/>
                <a:gd name="T48" fmla="*/ 19 w 104"/>
                <a:gd name="T49" fmla="*/ 42 h 85"/>
                <a:gd name="T50" fmla="*/ 6 w 104"/>
                <a:gd name="T51" fmla="*/ 57 h 85"/>
                <a:gd name="T52" fmla="*/ 0 w 104"/>
                <a:gd name="T53" fmla="*/ 60 h 85"/>
                <a:gd name="T54" fmla="*/ 14 w 104"/>
                <a:gd name="T55" fmla="*/ 85 h 85"/>
                <a:gd name="T56" fmla="*/ 18 w 104"/>
                <a:gd name="T57" fmla="*/ 83 h 85"/>
                <a:gd name="T58" fmla="*/ 39 w 104"/>
                <a:gd name="T59" fmla="*/ 77 h 85"/>
                <a:gd name="T60" fmla="*/ 75 w 104"/>
                <a:gd name="T61"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85">
                  <a:moveTo>
                    <a:pt x="75" y="62"/>
                  </a:moveTo>
                  <a:cubicBezTo>
                    <a:pt x="85" y="56"/>
                    <a:pt x="85" y="56"/>
                    <a:pt x="85" y="56"/>
                  </a:cubicBezTo>
                  <a:cubicBezTo>
                    <a:pt x="87" y="55"/>
                    <a:pt x="88" y="52"/>
                    <a:pt x="87" y="50"/>
                  </a:cubicBezTo>
                  <a:cubicBezTo>
                    <a:pt x="86" y="49"/>
                    <a:pt x="86" y="49"/>
                    <a:pt x="85" y="48"/>
                  </a:cubicBezTo>
                  <a:cubicBezTo>
                    <a:pt x="86" y="47"/>
                    <a:pt x="86" y="47"/>
                    <a:pt x="86" y="47"/>
                  </a:cubicBezTo>
                  <a:cubicBezTo>
                    <a:pt x="89" y="46"/>
                    <a:pt x="90" y="43"/>
                    <a:pt x="89" y="39"/>
                  </a:cubicBezTo>
                  <a:cubicBezTo>
                    <a:pt x="87" y="36"/>
                    <a:pt x="86" y="34"/>
                    <a:pt x="83" y="36"/>
                  </a:cubicBezTo>
                  <a:cubicBezTo>
                    <a:pt x="85" y="34"/>
                    <a:pt x="85" y="34"/>
                    <a:pt x="85" y="34"/>
                  </a:cubicBezTo>
                  <a:cubicBezTo>
                    <a:pt x="88" y="32"/>
                    <a:pt x="89" y="29"/>
                    <a:pt x="88" y="26"/>
                  </a:cubicBezTo>
                  <a:cubicBezTo>
                    <a:pt x="86" y="23"/>
                    <a:pt x="82" y="22"/>
                    <a:pt x="79" y="24"/>
                  </a:cubicBezTo>
                  <a:cubicBezTo>
                    <a:pt x="100" y="12"/>
                    <a:pt x="100" y="12"/>
                    <a:pt x="100" y="12"/>
                  </a:cubicBezTo>
                  <a:cubicBezTo>
                    <a:pt x="103" y="10"/>
                    <a:pt x="104" y="6"/>
                    <a:pt x="102" y="4"/>
                  </a:cubicBezTo>
                  <a:cubicBezTo>
                    <a:pt x="101" y="1"/>
                    <a:pt x="97" y="0"/>
                    <a:pt x="94" y="1"/>
                  </a:cubicBezTo>
                  <a:cubicBezTo>
                    <a:pt x="47" y="28"/>
                    <a:pt x="47" y="28"/>
                    <a:pt x="47" y="28"/>
                  </a:cubicBezTo>
                  <a:cubicBezTo>
                    <a:pt x="46" y="28"/>
                    <a:pt x="46" y="28"/>
                    <a:pt x="46" y="29"/>
                  </a:cubicBezTo>
                  <a:cubicBezTo>
                    <a:pt x="46" y="29"/>
                    <a:pt x="46" y="28"/>
                    <a:pt x="46" y="28"/>
                  </a:cubicBezTo>
                  <a:cubicBezTo>
                    <a:pt x="57" y="17"/>
                    <a:pt x="57" y="17"/>
                    <a:pt x="57" y="17"/>
                  </a:cubicBezTo>
                  <a:cubicBezTo>
                    <a:pt x="59" y="15"/>
                    <a:pt x="59" y="12"/>
                    <a:pt x="57" y="10"/>
                  </a:cubicBezTo>
                  <a:cubicBezTo>
                    <a:pt x="55" y="7"/>
                    <a:pt x="52" y="7"/>
                    <a:pt x="49" y="9"/>
                  </a:cubicBezTo>
                  <a:cubicBezTo>
                    <a:pt x="42" y="17"/>
                    <a:pt x="42" y="17"/>
                    <a:pt x="42" y="17"/>
                  </a:cubicBezTo>
                  <a:cubicBezTo>
                    <a:pt x="42" y="17"/>
                    <a:pt x="41" y="17"/>
                    <a:pt x="41" y="17"/>
                  </a:cubicBezTo>
                  <a:cubicBezTo>
                    <a:pt x="29" y="30"/>
                    <a:pt x="29" y="30"/>
                    <a:pt x="29" y="30"/>
                  </a:cubicBezTo>
                  <a:cubicBezTo>
                    <a:pt x="28" y="30"/>
                    <a:pt x="28" y="31"/>
                    <a:pt x="28" y="31"/>
                  </a:cubicBezTo>
                  <a:cubicBezTo>
                    <a:pt x="25" y="34"/>
                    <a:pt x="22" y="37"/>
                    <a:pt x="20" y="41"/>
                  </a:cubicBezTo>
                  <a:cubicBezTo>
                    <a:pt x="20" y="41"/>
                    <a:pt x="19" y="42"/>
                    <a:pt x="19" y="42"/>
                  </a:cubicBezTo>
                  <a:cubicBezTo>
                    <a:pt x="14" y="52"/>
                    <a:pt x="7" y="57"/>
                    <a:pt x="6" y="57"/>
                  </a:cubicBezTo>
                  <a:cubicBezTo>
                    <a:pt x="0" y="60"/>
                    <a:pt x="0" y="60"/>
                    <a:pt x="0" y="60"/>
                  </a:cubicBezTo>
                  <a:cubicBezTo>
                    <a:pt x="14" y="85"/>
                    <a:pt x="14" y="85"/>
                    <a:pt x="14" y="85"/>
                  </a:cubicBezTo>
                  <a:cubicBezTo>
                    <a:pt x="18" y="83"/>
                    <a:pt x="18" y="83"/>
                    <a:pt x="18" y="83"/>
                  </a:cubicBezTo>
                  <a:cubicBezTo>
                    <a:pt x="27" y="78"/>
                    <a:pt x="39" y="77"/>
                    <a:pt x="39" y="77"/>
                  </a:cubicBezTo>
                  <a:cubicBezTo>
                    <a:pt x="52" y="75"/>
                    <a:pt x="68" y="66"/>
                    <a:pt x="7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0" name="Прямоугольник 219">
            <a:extLst>
              <a:ext uri="{FF2B5EF4-FFF2-40B4-BE49-F238E27FC236}">
                <a16:creationId xmlns:a16="http://schemas.microsoft.com/office/drawing/2014/main" id="{947C21B6-81B6-4BDC-B322-B2DFA7ED1C9E}"/>
              </a:ext>
            </a:extLst>
          </p:cNvPr>
          <p:cNvSpPr/>
          <p:nvPr/>
        </p:nvSpPr>
        <p:spPr>
          <a:xfrm>
            <a:off x="708002" y="3335557"/>
            <a:ext cx="667728" cy="276999"/>
          </a:xfrm>
          <a:prstGeom prst="rect">
            <a:avLst/>
          </a:prstGeom>
        </p:spPr>
        <p:txBody>
          <a:bodyPr wrap="square">
            <a:spAutoFit/>
          </a:bodyPr>
          <a:lstStyle/>
          <a:p>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PMB528K001</a:t>
            </a:r>
          </a:p>
          <a:p>
            <a:pPr algn="ctr"/>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PC</a:t>
            </a:r>
            <a:endParaRPr lang="ru-RU"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221" name="Прямоугольник 220">
            <a:extLst>
              <a:ext uri="{FF2B5EF4-FFF2-40B4-BE49-F238E27FC236}">
                <a16:creationId xmlns:a16="http://schemas.microsoft.com/office/drawing/2014/main" id="{4DAD9688-DF2F-4251-B1B9-9BDA23DD08F0}"/>
              </a:ext>
            </a:extLst>
          </p:cNvPr>
          <p:cNvSpPr/>
          <p:nvPr/>
        </p:nvSpPr>
        <p:spPr>
          <a:xfrm>
            <a:off x="622768" y="3640082"/>
            <a:ext cx="784151" cy="276999"/>
          </a:xfrm>
          <a:prstGeom prst="rect">
            <a:avLst/>
          </a:prstGeom>
        </p:spPr>
        <p:txBody>
          <a:bodyPr wrap="square">
            <a:spAutoFit/>
          </a:bodyPr>
          <a:lstStyle/>
          <a:p>
            <a:pPr algn="ctr"/>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PMB528K002</a:t>
            </a:r>
          </a:p>
          <a:p>
            <a:pPr algn="ctr"/>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PC with 3G/LTE</a:t>
            </a:r>
            <a:endParaRPr lang="ru-RU"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grpSp>
        <p:nvGrpSpPr>
          <p:cNvPr id="222" name="Группа 221">
            <a:extLst>
              <a:ext uri="{FF2B5EF4-FFF2-40B4-BE49-F238E27FC236}">
                <a16:creationId xmlns:a16="http://schemas.microsoft.com/office/drawing/2014/main" id="{BEF8B5D1-9F1A-4E4B-AEA7-D76C8A34A722}"/>
              </a:ext>
            </a:extLst>
          </p:cNvPr>
          <p:cNvGrpSpPr/>
          <p:nvPr/>
        </p:nvGrpSpPr>
        <p:grpSpPr>
          <a:xfrm>
            <a:off x="211224" y="4193761"/>
            <a:ext cx="538749" cy="541605"/>
            <a:chOff x="4870451" y="2944813"/>
            <a:chExt cx="1079500" cy="992188"/>
          </a:xfrm>
          <a:gradFill>
            <a:gsLst>
              <a:gs pos="0">
                <a:srgbClr val="00A7FF"/>
              </a:gs>
              <a:gs pos="100000">
                <a:srgbClr val="00A7FF"/>
              </a:gs>
            </a:gsLst>
            <a:lin ang="5400000" scaled="1"/>
          </a:gradFill>
        </p:grpSpPr>
        <p:sp>
          <p:nvSpPr>
            <p:cNvPr id="223" name="Freeform 6">
              <a:extLst>
                <a:ext uri="{FF2B5EF4-FFF2-40B4-BE49-F238E27FC236}">
                  <a16:creationId xmlns:a16="http://schemas.microsoft.com/office/drawing/2014/main" id="{A959362B-44FE-42BB-AF63-1FE0B3D0B7B1}"/>
                </a:ext>
              </a:extLst>
            </p:cNvPr>
            <p:cNvSpPr>
              <a:spLocks/>
            </p:cNvSpPr>
            <p:nvPr/>
          </p:nvSpPr>
          <p:spPr bwMode="auto">
            <a:xfrm>
              <a:off x="5153026" y="3076575"/>
              <a:ext cx="228600" cy="231775"/>
            </a:xfrm>
            <a:custGeom>
              <a:avLst/>
              <a:gdLst>
                <a:gd name="T0" fmla="*/ 15 w 61"/>
                <a:gd name="T1" fmla="*/ 51 h 61"/>
                <a:gd name="T2" fmla="*/ 16 w 61"/>
                <a:gd name="T3" fmla="*/ 53 h 61"/>
                <a:gd name="T4" fmla="*/ 17 w 61"/>
                <a:gd name="T5" fmla="*/ 58 h 61"/>
                <a:gd name="T6" fmla="*/ 30 w 61"/>
                <a:gd name="T7" fmla="*/ 61 h 61"/>
                <a:gd name="T8" fmla="*/ 61 w 61"/>
                <a:gd name="T9" fmla="*/ 31 h 61"/>
                <a:gd name="T10" fmla="*/ 30 w 61"/>
                <a:gd name="T11" fmla="*/ 0 h 61"/>
                <a:gd name="T12" fmla="*/ 0 w 61"/>
                <a:gd name="T13" fmla="*/ 31 h 61"/>
                <a:gd name="T14" fmla="*/ 1 w 61"/>
                <a:gd name="T15" fmla="*/ 36 h 61"/>
                <a:gd name="T16" fmla="*/ 6 w 61"/>
                <a:gd name="T17" fmla="*/ 33 h 61"/>
                <a:gd name="T18" fmla="*/ 6 w 61"/>
                <a:gd name="T19" fmla="*/ 31 h 61"/>
                <a:gd name="T20" fmla="*/ 30 w 61"/>
                <a:gd name="T21" fmla="*/ 6 h 61"/>
                <a:gd name="T22" fmla="*/ 55 w 61"/>
                <a:gd name="T23" fmla="*/ 31 h 61"/>
                <a:gd name="T24" fmla="*/ 30 w 61"/>
                <a:gd name="T25" fmla="*/ 55 h 61"/>
                <a:gd name="T26" fmla="*/ 16 w 61"/>
                <a:gd name="T27" fmla="*/ 50 h 61"/>
                <a:gd name="T28" fmla="*/ 15 w 61"/>
                <a:gd name="T29"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61">
                  <a:moveTo>
                    <a:pt x="15" y="51"/>
                  </a:moveTo>
                  <a:cubicBezTo>
                    <a:pt x="15" y="52"/>
                    <a:pt x="16" y="52"/>
                    <a:pt x="16" y="53"/>
                  </a:cubicBezTo>
                  <a:cubicBezTo>
                    <a:pt x="17" y="54"/>
                    <a:pt x="17" y="56"/>
                    <a:pt x="17" y="58"/>
                  </a:cubicBezTo>
                  <a:cubicBezTo>
                    <a:pt x="21" y="60"/>
                    <a:pt x="26" y="61"/>
                    <a:pt x="30" y="61"/>
                  </a:cubicBezTo>
                  <a:cubicBezTo>
                    <a:pt x="47" y="61"/>
                    <a:pt x="61" y="48"/>
                    <a:pt x="61" y="31"/>
                  </a:cubicBezTo>
                  <a:cubicBezTo>
                    <a:pt x="61" y="14"/>
                    <a:pt x="47" y="0"/>
                    <a:pt x="30" y="0"/>
                  </a:cubicBezTo>
                  <a:cubicBezTo>
                    <a:pt x="14" y="0"/>
                    <a:pt x="0" y="14"/>
                    <a:pt x="0" y="31"/>
                  </a:cubicBezTo>
                  <a:cubicBezTo>
                    <a:pt x="0" y="33"/>
                    <a:pt x="0" y="34"/>
                    <a:pt x="1" y="36"/>
                  </a:cubicBezTo>
                  <a:cubicBezTo>
                    <a:pt x="6" y="33"/>
                    <a:pt x="6" y="33"/>
                    <a:pt x="6" y="33"/>
                  </a:cubicBezTo>
                  <a:cubicBezTo>
                    <a:pt x="6" y="32"/>
                    <a:pt x="6" y="31"/>
                    <a:pt x="6" y="31"/>
                  </a:cubicBezTo>
                  <a:cubicBezTo>
                    <a:pt x="6" y="17"/>
                    <a:pt x="17" y="6"/>
                    <a:pt x="30" y="6"/>
                  </a:cubicBezTo>
                  <a:cubicBezTo>
                    <a:pt x="44" y="6"/>
                    <a:pt x="55" y="17"/>
                    <a:pt x="55" y="31"/>
                  </a:cubicBezTo>
                  <a:cubicBezTo>
                    <a:pt x="55" y="44"/>
                    <a:pt x="44" y="55"/>
                    <a:pt x="30" y="55"/>
                  </a:cubicBezTo>
                  <a:cubicBezTo>
                    <a:pt x="25" y="55"/>
                    <a:pt x="20" y="53"/>
                    <a:pt x="16" y="50"/>
                  </a:cubicBezTo>
                  <a:lnTo>
                    <a:pt x="15"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4" name="Freeform 7">
              <a:extLst>
                <a:ext uri="{FF2B5EF4-FFF2-40B4-BE49-F238E27FC236}">
                  <a16:creationId xmlns:a16="http://schemas.microsoft.com/office/drawing/2014/main" id="{7A0396F6-3AE7-41A2-8906-2E1397E87F1D}"/>
                </a:ext>
              </a:extLst>
            </p:cNvPr>
            <p:cNvSpPr>
              <a:spLocks/>
            </p:cNvSpPr>
            <p:nvPr/>
          </p:nvSpPr>
          <p:spPr bwMode="auto">
            <a:xfrm>
              <a:off x="5208588" y="3133725"/>
              <a:ext cx="117475" cy="117475"/>
            </a:xfrm>
            <a:custGeom>
              <a:avLst/>
              <a:gdLst>
                <a:gd name="T0" fmla="*/ 16 w 31"/>
                <a:gd name="T1" fmla="*/ 25 h 31"/>
                <a:gd name="T2" fmla="*/ 12 w 31"/>
                <a:gd name="T3" fmla="*/ 29 h 31"/>
                <a:gd name="T4" fmla="*/ 10 w 31"/>
                <a:gd name="T5" fmla="*/ 30 h 31"/>
                <a:gd name="T6" fmla="*/ 15 w 31"/>
                <a:gd name="T7" fmla="*/ 31 h 31"/>
                <a:gd name="T8" fmla="*/ 31 w 31"/>
                <a:gd name="T9" fmla="*/ 16 h 31"/>
                <a:gd name="T10" fmla="*/ 15 w 31"/>
                <a:gd name="T11" fmla="*/ 0 h 31"/>
                <a:gd name="T12" fmla="*/ 0 w 31"/>
                <a:gd name="T13" fmla="*/ 13 h 31"/>
                <a:gd name="T14" fmla="*/ 2 w 31"/>
                <a:gd name="T15" fmla="*/ 12 h 31"/>
                <a:gd name="T16" fmla="*/ 7 w 31"/>
                <a:gd name="T17" fmla="*/ 10 h 31"/>
                <a:gd name="T18" fmla="*/ 15 w 31"/>
                <a:gd name="T19" fmla="*/ 6 h 31"/>
                <a:gd name="T20" fmla="*/ 25 w 31"/>
                <a:gd name="T21" fmla="*/ 16 h 31"/>
                <a:gd name="T22" fmla="*/ 16 w 31"/>
                <a:gd name="T2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1">
                  <a:moveTo>
                    <a:pt x="16" y="25"/>
                  </a:moveTo>
                  <a:cubicBezTo>
                    <a:pt x="15" y="27"/>
                    <a:pt x="14" y="28"/>
                    <a:pt x="12" y="29"/>
                  </a:cubicBezTo>
                  <a:cubicBezTo>
                    <a:pt x="10" y="30"/>
                    <a:pt x="10" y="30"/>
                    <a:pt x="10" y="30"/>
                  </a:cubicBezTo>
                  <a:cubicBezTo>
                    <a:pt x="12" y="31"/>
                    <a:pt x="14" y="31"/>
                    <a:pt x="15" y="31"/>
                  </a:cubicBezTo>
                  <a:cubicBezTo>
                    <a:pt x="24" y="31"/>
                    <a:pt x="31" y="24"/>
                    <a:pt x="31" y="16"/>
                  </a:cubicBezTo>
                  <a:cubicBezTo>
                    <a:pt x="31" y="7"/>
                    <a:pt x="24" y="0"/>
                    <a:pt x="15" y="0"/>
                  </a:cubicBezTo>
                  <a:cubicBezTo>
                    <a:pt x="8" y="0"/>
                    <a:pt x="1" y="6"/>
                    <a:pt x="0" y="13"/>
                  </a:cubicBezTo>
                  <a:cubicBezTo>
                    <a:pt x="2" y="12"/>
                    <a:pt x="2" y="12"/>
                    <a:pt x="2" y="12"/>
                  </a:cubicBezTo>
                  <a:cubicBezTo>
                    <a:pt x="4" y="11"/>
                    <a:pt x="6" y="10"/>
                    <a:pt x="7" y="10"/>
                  </a:cubicBezTo>
                  <a:cubicBezTo>
                    <a:pt x="9" y="8"/>
                    <a:pt x="12" y="6"/>
                    <a:pt x="15" y="6"/>
                  </a:cubicBezTo>
                  <a:cubicBezTo>
                    <a:pt x="21" y="6"/>
                    <a:pt x="25" y="10"/>
                    <a:pt x="25" y="16"/>
                  </a:cubicBezTo>
                  <a:cubicBezTo>
                    <a:pt x="25" y="21"/>
                    <a:pt x="21" y="25"/>
                    <a:pt x="1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5" name="Freeform 8">
              <a:extLst>
                <a:ext uri="{FF2B5EF4-FFF2-40B4-BE49-F238E27FC236}">
                  <a16:creationId xmlns:a16="http://schemas.microsoft.com/office/drawing/2014/main" id="{A924657A-CBAB-4097-ADC6-A3C6C1458048}"/>
                </a:ext>
              </a:extLst>
            </p:cNvPr>
            <p:cNvSpPr>
              <a:spLocks noEditPoints="1"/>
            </p:cNvSpPr>
            <p:nvPr/>
          </p:nvSpPr>
          <p:spPr bwMode="auto">
            <a:xfrm>
              <a:off x="4972051" y="2944813"/>
              <a:ext cx="977900" cy="992188"/>
            </a:xfrm>
            <a:custGeom>
              <a:avLst/>
              <a:gdLst>
                <a:gd name="T0" fmla="*/ 247 w 260"/>
                <a:gd name="T1" fmla="*/ 0 h 262"/>
                <a:gd name="T2" fmla="*/ 12 w 260"/>
                <a:gd name="T3" fmla="*/ 0 h 262"/>
                <a:gd name="T4" fmla="*/ 0 w 260"/>
                <a:gd name="T5" fmla="*/ 12 h 262"/>
                <a:gd name="T6" fmla="*/ 0 w 260"/>
                <a:gd name="T7" fmla="*/ 90 h 262"/>
                <a:gd name="T8" fmla="*/ 12 w 260"/>
                <a:gd name="T9" fmla="*/ 78 h 262"/>
                <a:gd name="T10" fmla="*/ 12 w 260"/>
                <a:gd name="T11" fmla="*/ 78 h 262"/>
                <a:gd name="T12" fmla="*/ 13 w 260"/>
                <a:gd name="T13" fmla="*/ 77 h 262"/>
                <a:gd name="T14" fmla="*/ 13 w 260"/>
                <a:gd name="T15" fmla="*/ 13 h 262"/>
                <a:gd name="T16" fmla="*/ 247 w 260"/>
                <a:gd name="T17" fmla="*/ 13 h 262"/>
                <a:gd name="T18" fmla="*/ 247 w 260"/>
                <a:gd name="T19" fmla="*/ 136 h 262"/>
                <a:gd name="T20" fmla="*/ 38 w 260"/>
                <a:gd name="T21" fmla="*/ 136 h 262"/>
                <a:gd name="T22" fmla="*/ 12 w 260"/>
                <a:gd name="T23" fmla="*/ 145 h 262"/>
                <a:gd name="T24" fmla="*/ 4 w 260"/>
                <a:gd name="T25" fmla="*/ 146 h 262"/>
                <a:gd name="T26" fmla="*/ 12 w 260"/>
                <a:gd name="T27" fmla="*/ 149 h 262"/>
                <a:gd name="T28" fmla="*/ 45 w 260"/>
                <a:gd name="T29" fmla="*/ 149 h 262"/>
                <a:gd name="T30" fmla="*/ 45 w 260"/>
                <a:gd name="T31" fmla="*/ 181 h 262"/>
                <a:gd name="T32" fmla="*/ 6 w 260"/>
                <a:gd name="T33" fmla="*/ 238 h 262"/>
                <a:gd name="T34" fmla="*/ 6 w 260"/>
                <a:gd name="T35" fmla="*/ 256 h 262"/>
                <a:gd name="T36" fmla="*/ 12 w 260"/>
                <a:gd name="T37" fmla="*/ 262 h 262"/>
                <a:gd name="T38" fmla="*/ 18 w 260"/>
                <a:gd name="T39" fmla="*/ 256 h 262"/>
                <a:gd name="T40" fmla="*/ 18 w 260"/>
                <a:gd name="T41" fmla="*/ 242 h 262"/>
                <a:gd name="T42" fmla="*/ 57 w 260"/>
                <a:gd name="T43" fmla="*/ 184 h 262"/>
                <a:gd name="T44" fmla="*/ 57 w 260"/>
                <a:gd name="T45" fmla="*/ 174 h 262"/>
                <a:gd name="T46" fmla="*/ 202 w 260"/>
                <a:gd name="T47" fmla="*/ 174 h 262"/>
                <a:gd name="T48" fmla="*/ 202 w 260"/>
                <a:gd name="T49" fmla="*/ 184 h 262"/>
                <a:gd name="T50" fmla="*/ 241 w 260"/>
                <a:gd name="T51" fmla="*/ 242 h 262"/>
                <a:gd name="T52" fmla="*/ 241 w 260"/>
                <a:gd name="T53" fmla="*/ 256 h 262"/>
                <a:gd name="T54" fmla="*/ 247 w 260"/>
                <a:gd name="T55" fmla="*/ 262 h 262"/>
                <a:gd name="T56" fmla="*/ 253 w 260"/>
                <a:gd name="T57" fmla="*/ 256 h 262"/>
                <a:gd name="T58" fmla="*/ 253 w 260"/>
                <a:gd name="T59" fmla="*/ 238 h 262"/>
                <a:gd name="T60" fmla="*/ 214 w 260"/>
                <a:gd name="T61" fmla="*/ 181 h 262"/>
                <a:gd name="T62" fmla="*/ 214 w 260"/>
                <a:gd name="T63" fmla="*/ 149 h 262"/>
                <a:gd name="T64" fmla="*/ 247 w 260"/>
                <a:gd name="T65" fmla="*/ 149 h 262"/>
                <a:gd name="T66" fmla="*/ 260 w 260"/>
                <a:gd name="T67" fmla="*/ 137 h 262"/>
                <a:gd name="T68" fmla="*/ 260 w 260"/>
                <a:gd name="T69" fmla="*/ 12 h 262"/>
                <a:gd name="T70" fmla="*/ 247 w 260"/>
                <a:gd name="T71" fmla="*/ 0 h 262"/>
                <a:gd name="T72" fmla="*/ 202 w 260"/>
                <a:gd name="T73" fmla="*/ 162 h 262"/>
                <a:gd name="T74" fmla="*/ 57 w 260"/>
                <a:gd name="T75" fmla="*/ 162 h 262"/>
                <a:gd name="T76" fmla="*/ 57 w 260"/>
                <a:gd name="T77" fmla="*/ 149 h 262"/>
                <a:gd name="T78" fmla="*/ 202 w 260"/>
                <a:gd name="T79" fmla="*/ 149 h 262"/>
                <a:gd name="T80" fmla="*/ 202 w 260"/>
                <a:gd name="T81" fmla="*/ 1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262">
                  <a:moveTo>
                    <a:pt x="247" y="0"/>
                  </a:moveTo>
                  <a:cubicBezTo>
                    <a:pt x="46" y="0"/>
                    <a:pt x="12" y="0"/>
                    <a:pt x="12" y="0"/>
                  </a:cubicBezTo>
                  <a:cubicBezTo>
                    <a:pt x="5" y="0"/>
                    <a:pt x="0" y="6"/>
                    <a:pt x="0" y="12"/>
                  </a:cubicBezTo>
                  <a:cubicBezTo>
                    <a:pt x="0" y="47"/>
                    <a:pt x="0" y="72"/>
                    <a:pt x="0" y="90"/>
                  </a:cubicBezTo>
                  <a:cubicBezTo>
                    <a:pt x="12" y="78"/>
                    <a:pt x="12" y="78"/>
                    <a:pt x="12" y="78"/>
                  </a:cubicBezTo>
                  <a:cubicBezTo>
                    <a:pt x="12" y="78"/>
                    <a:pt x="12" y="78"/>
                    <a:pt x="12" y="78"/>
                  </a:cubicBezTo>
                  <a:cubicBezTo>
                    <a:pt x="13" y="77"/>
                    <a:pt x="13" y="77"/>
                    <a:pt x="13" y="77"/>
                  </a:cubicBezTo>
                  <a:cubicBezTo>
                    <a:pt x="13" y="13"/>
                    <a:pt x="13" y="13"/>
                    <a:pt x="13" y="13"/>
                  </a:cubicBezTo>
                  <a:cubicBezTo>
                    <a:pt x="212" y="13"/>
                    <a:pt x="247" y="13"/>
                    <a:pt x="247" y="13"/>
                  </a:cubicBezTo>
                  <a:cubicBezTo>
                    <a:pt x="247" y="131"/>
                    <a:pt x="247" y="136"/>
                    <a:pt x="247" y="136"/>
                  </a:cubicBezTo>
                  <a:cubicBezTo>
                    <a:pt x="127" y="136"/>
                    <a:pt x="67" y="136"/>
                    <a:pt x="38" y="136"/>
                  </a:cubicBezTo>
                  <a:cubicBezTo>
                    <a:pt x="28" y="141"/>
                    <a:pt x="19" y="144"/>
                    <a:pt x="12" y="145"/>
                  </a:cubicBezTo>
                  <a:cubicBezTo>
                    <a:pt x="12" y="145"/>
                    <a:pt x="8" y="145"/>
                    <a:pt x="4" y="146"/>
                  </a:cubicBezTo>
                  <a:cubicBezTo>
                    <a:pt x="6" y="148"/>
                    <a:pt x="9" y="149"/>
                    <a:pt x="12" y="149"/>
                  </a:cubicBezTo>
                  <a:cubicBezTo>
                    <a:pt x="23" y="149"/>
                    <a:pt x="34" y="149"/>
                    <a:pt x="45" y="149"/>
                  </a:cubicBezTo>
                  <a:cubicBezTo>
                    <a:pt x="45" y="181"/>
                    <a:pt x="45" y="181"/>
                    <a:pt x="45" y="181"/>
                  </a:cubicBezTo>
                  <a:cubicBezTo>
                    <a:pt x="6" y="238"/>
                    <a:pt x="6" y="238"/>
                    <a:pt x="6" y="238"/>
                  </a:cubicBezTo>
                  <a:cubicBezTo>
                    <a:pt x="6" y="256"/>
                    <a:pt x="6" y="256"/>
                    <a:pt x="6" y="256"/>
                  </a:cubicBezTo>
                  <a:cubicBezTo>
                    <a:pt x="6" y="259"/>
                    <a:pt x="9" y="262"/>
                    <a:pt x="12" y="262"/>
                  </a:cubicBezTo>
                  <a:cubicBezTo>
                    <a:pt x="16" y="262"/>
                    <a:pt x="18" y="259"/>
                    <a:pt x="18" y="256"/>
                  </a:cubicBezTo>
                  <a:cubicBezTo>
                    <a:pt x="18" y="242"/>
                    <a:pt x="18" y="242"/>
                    <a:pt x="18" y="242"/>
                  </a:cubicBezTo>
                  <a:cubicBezTo>
                    <a:pt x="57" y="184"/>
                    <a:pt x="57" y="184"/>
                    <a:pt x="57" y="184"/>
                  </a:cubicBezTo>
                  <a:cubicBezTo>
                    <a:pt x="57" y="174"/>
                    <a:pt x="57" y="174"/>
                    <a:pt x="57" y="174"/>
                  </a:cubicBezTo>
                  <a:cubicBezTo>
                    <a:pt x="202" y="174"/>
                    <a:pt x="202" y="174"/>
                    <a:pt x="202" y="174"/>
                  </a:cubicBezTo>
                  <a:cubicBezTo>
                    <a:pt x="202" y="184"/>
                    <a:pt x="202" y="184"/>
                    <a:pt x="202" y="184"/>
                  </a:cubicBezTo>
                  <a:cubicBezTo>
                    <a:pt x="241" y="242"/>
                    <a:pt x="241" y="242"/>
                    <a:pt x="241" y="242"/>
                  </a:cubicBezTo>
                  <a:cubicBezTo>
                    <a:pt x="241" y="256"/>
                    <a:pt x="241" y="256"/>
                    <a:pt x="241" y="256"/>
                  </a:cubicBezTo>
                  <a:cubicBezTo>
                    <a:pt x="241" y="259"/>
                    <a:pt x="244" y="262"/>
                    <a:pt x="247" y="262"/>
                  </a:cubicBezTo>
                  <a:cubicBezTo>
                    <a:pt x="250" y="262"/>
                    <a:pt x="253" y="259"/>
                    <a:pt x="253" y="256"/>
                  </a:cubicBezTo>
                  <a:cubicBezTo>
                    <a:pt x="253" y="238"/>
                    <a:pt x="253" y="238"/>
                    <a:pt x="253" y="238"/>
                  </a:cubicBezTo>
                  <a:cubicBezTo>
                    <a:pt x="214" y="181"/>
                    <a:pt x="214" y="181"/>
                    <a:pt x="214" y="181"/>
                  </a:cubicBezTo>
                  <a:cubicBezTo>
                    <a:pt x="214" y="149"/>
                    <a:pt x="214" y="149"/>
                    <a:pt x="214" y="149"/>
                  </a:cubicBezTo>
                  <a:cubicBezTo>
                    <a:pt x="240" y="149"/>
                    <a:pt x="247" y="149"/>
                    <a:pt x="247" y="149"/>
                  </a:cubicBezTo>
                  <a:cubicBezTo>
                    <a:pt x="254" y="149"/>
                    <a:pt x="260" y="144"/>
                    <a:pt x="260" y="137"/>
                  </a:cubicBezTo>
                  <a:cubicBezTo>
                    <a:pt x="260" y="17"/>
                    <a:pt x="260" y="12"/>
                    <a:pt x="260" y="12"/>
                  </a:cubicBezTo>
                  <a:cubicBezTo>
                    <a:pt x="260" y="6"/>
                    <a:pt x="254" y="0"/>
                    <a:pt x="247" y="0"/>
                  </a:cubicBezTo>
                  <a:close/>
                  <a:moveTo>
                    <a:pt x="202" y="162"/>
                  </a:moveTo>
                  <a:cubicBezTo>
                    <a:pt x="57" y="162"/>
                    <a:pt x="57" y="162"/>
                    <a:pt x="57" y="162"/>
                  </a:cubicBezTo>
                  <a:cubicBezTo>
                    <a:pt x="57" y="149"/>
                    <a:pt x="57" y="149"/>
                    <a:pt x="57" y="149"/>
                  </a:cubicBezTo>
                  <a:cubicBezTo>
                    <a:pt x="128" y="149"/>
                    <a:pt x="174" y="149"/>
                    <a:pt x="202" y="149"/>
                  </a:cubicBezTo>
                  <a:lnTo>
                    <a:pt x="20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6" name="Freeform 9">
              <a:extLst>
                <a:ext uri="{FF2B5EF4-FFF2-40B4-BE49-F238E27FC236}">
                  <a16:creationId xmlns:a16="http://schemas.microsoft.com/office/drawing/2014/main" id="{6F9EAA4C-9473-41F4-80C9-DCB3C06B74B3}"/>
                </a:ext>
              </a:extLst>
            </p:cNvPr>
            <p:cNvSpPr>
              <a:spLocks/>
            </p:cNvSpPr>
            <p:nvPr/>
          </p:nvSpPr>
          <p:spPr bwMode="auto">
            <a:xfrm>
              <a:off x="4870451" y="3186113"/>
              <a:ext cx="392113" cy="322263"/>
            </a:xfrm>
            <a:custGeom>
              <a:avLst/>
              <a:gdLst>
                <a:gd name="T0" fmla="*/ 75 w 104"/>
                <a:gd name="T1" fmla="*/ 62 h 85"/>
                <a:gd name="T2" fmla="*/ 85 w 104"/>
                <a:gd name="T3" fmla="*/ 56 h 85"/>
                <a:gd name="T4" fmla="*/ 87 w 104"/>
                <a:gd name="T5" fmla="*/ 50 h 85"/>
                <a:gd name="T6" fmla="*/ 85 w 104"/>
                <a:gd name="T7" fmla="*/ 48 h 85"/>
                <a:gd name="T8" fmla="*/ 86 w 104"/>
                <a:gd name="T9" fmla="*/ 47 h 85"/>
                <a:gd name="T10" fmla="*/ 89 w 104"/>
                <a:gd name="T11" fmla="*/ 39 h 85"/>
                <a:gd name="T12" fmla="*/ 83 w 104"/>
                <a:gd name="T13" fmla="*/ 36 h 85"/>
                <a:gd name="T14" fmla="*/ 85 w 104"/>
                <a:gd name="T15" fmla="*/ 34 h 85"/>
                <a:gd name="T16" fmla="*/ 88 w 104"/>
                <a:gd name="T17" fmla="*/ 26 h 85"/>
                <a:gd name="T18" fmla="*/ 79 w 104"/>
                <a:gd name="T19" fmla="*/ 24 h 85"/>
                <a:gd name="T20" fmla="*/ 100 w 104"/>
                <a:gd name="T21" fmla="*/ 12 h 85"/>
                <a:gd name="T22" fmla="*/ 102 w 104"/>
                <a:gd name="T23" fmla="*/ 4 h 85"/>
                <a:gd name="T24" fmla="*/ 94 w 104"/>
                <a:gd name="T25" fmla="*/ 1 h 85"/>
                <a:gd name="T26" fmla="*/ 47 w 104"/>
                <a:gd name="T27" fmla="*/ 28 h 85"/>
                <a:gd name="T28" fmla="*/ 46 w 104"/>
                <a:gd name="T29" fmla="*/ 29 h 85"/>
                <a:gd name="T30" fmla="*/ 46 w 104"/>
                <a:gd name="T31" fmla="*/ 28 h 85"/>
                <a:gd name="T32" fmla="*/ 57 w 104"/>
                <a:gd name="T33" fmla="*/ 17 h 85"/>
                <a:gd name="T34" fmla="*/ 57 w 104"/>
                <a:gd name="T35" fmla="*/ 10 h 85"/>
                <a:gd name="T36" fmla="*/ 49 w 104"/>
                <a:gd name="T37" fmla="*/ 9 h 85"/>
                <a:gd name="T38" fmla="*/ 42 w 104"/>
                <a:gd name="T39" fmla="*/ 17 h 85"/>
                <a:gd name="T40" fmla="*/ 41 w 104"/>
                <a:gd name="T41" fmla="*/ 17 h 85"/>
                <a:gd name="T42" fmla="*/ 29 w 104"/>
                <a:gd name="T43" fmla="*/ 30 h 85"/>
                <a:gd name="T44" fmla="*/ 28 w 104"/>
                <a:gd name="T45" fmla="*/ 31 h 85"/>
                <a:gd name="T46" fmla="*/ 20 w 104"/>
                <a:gd name="T47" fmla="*/ 41 h 85"/>
                <a:gd name="T48" fmla="*/ 19 w 104"/>
                <a:gd name="T49" fmla="*/ 42 h 85"/>
                <a:gd name="T50" fmla="*/ 6 w 104"/>
                <a:gd name="T51" fmla="*/ 57 h 85"/>
                <a:gd name="T52" fmla="*/ 0 w 104"/>
                <a:gd name="T53" fmla="*/ 60 h 85"/>
                <a:gd name="T54" fmla="*/ 14 w 104"/>
                <a:gd name="T55" fmla="*/ 85 h 85"/>
                <a:gd name="T56" fmla="*/ 18 w 104"/>
                <a:gd name="T57" fmla="*/ 83 h 85"/>
                <a:gd name="T58" fmla="*/ 39 w 104"/>
                <a:gd name="T59" fmla="*/ 77 h 85"/>
                <a:gd name="T60" fmla="*/ 75 w 104"/>
                <a:gd name="T61"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85">
                  <a:moveTo>
                    <a:pt x="75" y="62"/>
                  </a:moveTo>
                  <a:cubicBezTo>
                    <a:pt x="85" y="56"/>
                    <a:pt x="85" y="56"/>
                    <a:pt x="85" y="56"/>
                  </a:cubicBezTo>
                  <a:cubicBezTo>
                    <a:pt x="87" y="55"/>
                    <a:pt x="88" y="52"/>
                    <a:pt x="87" y="50"/>
                  </a:cubicBezTo>
                  <a:cubicBezTo>
                    <a:pt x="86" y="49"/>
                    <a:pt x="86" y="49"/>
                    <a:pt x="85" y="48"/>
                  </a:cubicBezTo>
                  <a:cubicBezTo>
                    <a:pt x="86" y="47"/>
                    <a:pt x="86" y="47"/>
                    <a:pt x="86" y="47"/>
                  </a:cubicBezTo>
                  <a:cubicBezTo>
                    <a:pt x="89" y="46"/>
                    <a:pt x="90" y="43"/>
                    <a:pt x="89" y="39"/>
                  </a:cubicBezTo>
                  <a:cubicBezTo>
                    <a:pt x="87" y="36"/>
                    <a:pt x="86" y="34"/>
                    <a:pt x="83" y="36"/>
                  </a:cubicBezTo>
                  <a:cubicBezTo>
                    <a:pt x="85" y="34"/>
                    <a:pt x="85" y="34"/>
                    <a:pt x="85" y="34"/>
                  </a:cubicBezTo>
                  <a:cubicBezTo>
                    <a:pt x="88" y="32"/>
                    <a:pt x="89" y="29"/>
                    <a:pt x="88" y="26"/>
                  </a:cubicBezTo>
                  <a:cubicBezTo>
                    <a:pt x="86" y="23"/>
                    <a:pt x="82" y="22"/>
                    <a:pt x="79" y="24"/>
                  </a:cubicBezTo>
                  <a:cubicBezTo>
                    <a:pt x="100" y="12"/>
                    <a:pt x="100" y="12"/>
                    <a:pt x="100" y="12"/>
                  </a:cubicBezTo>
                  <a:cubicBezTo>
                    <a:pt x="103" y="10"/>
                    <a:pt x="104" y="6"/>
                    <a:pt x="102" y="4"/>
                  </a:cubicBezTo>
                  <a:cubicBezTo>
                    <a:pt x="101" y="1"/>
                    <a:pt x="97" y="0"/>
                    <a:pt x="94" y="1"/>
                  </a:cubicBezTo>
                  <a:cubicBezTo>
                    <a:pt x="47" y="28"/>
                    <a:pt x="47" y="28"/>
                    <a:pt x="47" y="28"/>
                  </a:cubicBezTo>
                  <a:cubicBezTo>
                    <a:pt x="46" y="28"/>
                    <a:pt x="46" y="28"/>
                    <a:pt x="46" y="29"/>
                  </a:cubicBezTo>
                  <a:cubicBezTo>
                    <a:pt x="46" y="29"/>
                    <a:pt x="46" y="28"/>
                    <a:pt x="46" y="28"/>
                  </a:cubicBezTo>
                  <a:cubicBezTo>
                    <a:pt x="57" y="17"/>
                    <a:pt x="57" y="17"/>
                    <a:pt x="57" y="17"/>
                  </a:cubicBezTo>
                  <a:cubicBezTo>
                    <a:pt x="59" y="15"/>
                    <a:pt x="59" y="12"/>
                    <a:pt x="57" y="10"/>
                  </a:cubicBezTo>
                  <a:cubicBezTo>
                    <a:pt x="55" y="7"/>
                    <a:pt x="52" y="7"/>
                    <a:pt x="49" y="9"/>
                  </a:cubicBezTo>
                  <a:cubicBezTo>
                    <a:pt x="42" y="17"/>
                    <a:pt x="42" y="17"/>
                    <a:pt x="42" y="17"/>
                  </a:cubicBezTo>
                  <a:cubicBezTo>
                    <a:pt x="42" y="17"/>
                    <a:pt x="41" y="17"/>
                    <a:pt x="41" y="17"/>
                  </a:cubicBezTo>
                  <a:cubicBezTo>
                    <a:pt x="29" y="30"/>
                    <a:pt x="29" y="30"/>
                    <a:pt x="29" y="30"/>
                  </a:cubicBezTo>
                  <a:cubicBezTo>
                    <a:pt x="28" y="30"/>
                    <a:pt x="28" y="31"/>
                    <a:pt x="28" y="31"/>
                  </a:cubicBezTo>
                  <a:cubicBezTo>
                    <a:pt x="25" y="34"/>
                    <a:pt x="22" y="37"/>
                    <a:pt x="20" y="41"/>
                  </a:cubicBezTo>
                  <a:cubicBezTo>
                    <a:pt x="20" y="41"/>
                    <a:pt x="19" y="42"/>
                    <a:pt x="19" y="42"/>
                  </a:cubicBezTo>
                  <a:cubicBezTo>
                    <a:pt x="14" y="52"/>
                    <a:pt x="7" y="57"/>
                    <a:pt x="6" y="57"/>
                  </a:cubicBezTo>
                  <a:cubicBezTo>
                    <a:pt x="0" y="60"/>
                    <a:pt x="0" y="60"/>
                    <a:pt x="0" y="60"/>
                  </a:cubicBezTo>
                  <a:cubicBezTo>
                    <a:pt x="14" y="85"/>
                    <a:pt x="14" y="85"/>
                    <a:pt x="14" y="85"/>
                  </a:cubicBezTo>
                  <a:cubicBezTo>
                    <a:pt x="18" y="83"/>
                    <a:pt x="18" y="83"/>
                    <a:pt x="18" y="83"/>
                  </a:cubicBezTo>
                  <a:cubicBezTo>
                    <a:pt x="27" y="78"/>
                    <a:pt x="39" y="77"/>
                    <a:pt x="39" y="77"/>
                  </a:cubicBezTo>
                  <a:cubicBezTo>
                    <a:pt x="52" y="75"/>
                    <a:pt x="68" y="66"/>
                    <a:pt x="7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227" name="Группа 226">
            <a:extLst>
              <a:ext uri="{FF2B5EF4-FFF2-40B4-BE49-F238E27FC236}">
                <a16:creationId xmlns:a16="http://schemas.microsoft.com/office/drawing/2014/main" id="{E129CCF9-F343-4F31-BC65-3977DDDD63EC}"/>
              </a:ext>
            </a:extLst>
          </p:cNvPr>
          <p:cNvGrpSpPr/>
          <p:nvPr/>
        </p:nvGrpSpPr>
        <p:grpSpPr>
          <a:xfrm>
            <a:off x="215767" y="4812888"/>
            <a:ext cx="538749" cy="541605"/>
            <a:chOff x="4870451" y="2944813"/>
            <a:chExt cx="1079500" cy="992188"/>
          </a:xfrm>
          <a:gradFill>
            <a:gsLst>
              <a:gs pos="0">
                <a:srgbClr val="00A7FF"/>
              </a:gs>
              <a:gs pos="100000">
                <a:srgbClr val="00A7FF"/>
              </a:gs>
            </a:gsLst>
            <a:lin ang="5400000" scaled="1"/>
          </a:gradFill>
        </p:grpSpPr>
        <p:sp>
          <p:nvSpPr>
            <p:cNvPr id="228" name="Freeform 6">
              <a:extLst>
                <a:ext uri="{FF2B5EF4-FFF2-40B4-BE49-F238E27FC236}">
                  <a16:creationId xmlns:a16="http://schemas.microsoft.com/office/drawing/2014/main" id="{0A43CDED-4E91-4673-9CC3-EB9BF6393984}"/>
                </a:ext>
              </a:extLst>
            </p:cNvPr>
            <p:cNvSpPr>
              <a:spLocks/>
            </p:cNvSpPr>
            <p:nvPr/>
          </p:nvSpPr>
          <p:spPr bwMode="auto">
            <a:xfrm>
              <a:off x="5153026" y="3076575"/>
              <a:ext cx="228600" cy="231775"/>
            </a:xfrm>
            <a:custGeom>
              <a:avLst/>
              <a:gdLst>
                <a:gd name="T0" fmla="*/ 15 w 61"/>
                <a:gd name="T1" fmla="*/ 51 h 61"/>
                <a:gd name="T2" fmla="*/ 16 w 61"/>
                <a:gd name="T3" fmla="*/ 53 h 61"/>
                <a:gd name="T4" fmla="*/ 17 w 61"/>
                <a:gd name="T5" fmla="*/ 58 h 61"/>
                <a:gd name="T6" fmla="*/ 30 w 61"/>
                <a:gd name="T7" fmla="*/ 61 h 61"/>
                <a:gd name="T8" fmla="*/ 61 w 61"/>
                <a:gd name="T9" fmla="*/ 31 h 61"/>
                <a:gd name="T10" fmla="*/ 30 w 61"/>
                <a:gd name="T11" fmla="*/ 0 h 61"/>
                <a:gd name="T12" fmla="*/ 0 w 61"/>
                <a:gd name="T13" fmla="*/ 31 h 61"/>
                <a:gd name="T14" fmla="*/ 1 w 61"/>
                <a:gd name="T15" fmla="*/ 36 h 61"/>
                <a:gd name="T16" fmla="*/ 6 w 61"/>
                <a:gd name="T17" fmla="*/ 33 h 61"/>
                <a:gd name="T18" fmla="*/ 6 w 61"/>
                <a:gd name="T19" fmla="*/ 31 h 61"/>
                <a:gd name="T20" fmla="*/ 30 w 61"/>
                <a:gd name="T21" fmla="*/ 6 h 61"/>
                <a:gd name="T22" fmla="*/ 55 w 61"/>
                <a:gd name="T23" fmla="*/ 31 h 61"/>
                <a:gd name="T24" fmla="*/ 30 w 61"/>
                <a:gd name="T25" fmla="*/ 55 h 61"/>
                <a:gd name="T26" fmla="*/ 16 w 61"/>
                <a:gd name="T27" fmla="*/ 50 h 61"/>
                <a:gd name="T28" fmla="*/ 15 w 61"/>
                <a:gd name="T29"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61">
                  <a:moveTo>
                    <a:pt x="15" y="51"/>
                  </a:moveTo>
                  <a:cubicBezTo>
                    <a:pt x="15" y="52"/>
                    <a:pt x="16" y="52"/>
                    <a:pt x="16" y="53"/>
                  </a:cubicBezTo>
                  <a:cubicBezTo>
                    <a:pt x="17" y="54"/>
                    <a:pt x="17" y="56"/>
                    <a:pt x="17" y="58"/>
                  </a:cubicBezTo>
                  <a:cubicBezTo>
                    <a:pt x="21" y="60"/>
                    <a:pt x="26" y="61"/>
                    <a:pt x="30" y="61"/>
                  </a:cubicBezTo>
                  <a:cubicBezTo>
                    <a:pt x="47" y="61"/>
                    <a:pt x="61" y="48"/>
                    <a:pt x="61" y="31"/>
                  </a:cubicBezTo>
                  <a:cubicBezTo>
                    <a:pt x="61" y="14"/>
                    <a:pt x="47" y="0"/>
                    <a:pt x="30" y="0"/>
                  </a:cubicBezTo>
                  <a:cubicBezTo>
                    <a:pt x="14" y="0"/>
                    <a:pt x="0" y="14"/>
                    <a:pt x="0" y="31"/>
                  </a:cubicBezTo>
                  <a:cubicBezTo>
                    <a:pt x="0" y="33"/>
                    <a:pt x="0" y="34"/>
                    <a:pt x="1" y="36"/>
                  </a:cubicBezTo>
                  <a:cubicBezTo>
                    <a:pt x="6" y="33"/>
                    <a:pt x="6" y="33"/>
                    <a:pt x="6" y="33"/>
                  </a:cubicBezTo>
                  <a:cubicBezTo>
                    <a:pt x="6" y="32"/>
                    <a:pt x="6" y="31"/>
                    <a:pt x="6" y="31"/>
                  </a:cubicBezTo>
                  <a:cubicBezTo>
                    <a:pt x="6" y="17"/>
                    <a:pt x="17" y="6"/>
                    <a:pt x="30" y="6"/>
                  </a:cubicBezTo>
                  <a:cubicBezTo>
                    <a:pt x="44" y="6"/>
                    <a:pt x="55" y="17"/>
                    <a:pt x="55" y="31"/>
                  </a:cubicBezTo>
                  <a:cubicBezTo>
                    <a:pt x="55" y="44"/>
                    <a:pt x="44" y="55"/>
                    <a:pt x="30" y="55"/>
                  </a:cubicBezTo>
                  <a:cubicBezTo>
                    <a:pt x="25" y="55"/>
                    <a:pt x="20" y="53"/>
                    <a:pt x="16" y="50"/>
                  </a:cubicBezTo>
                  <a:lnTo>
                    <a:pt x="15"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9" name="Freeform 7">
              <a:extLst>
                <a:ext uri="{FF2B5EF4-FFF2-40B4-BE49-F238E27FC236}">
                  <a16:creationId xmlns:a16="http://schemas.microsoft.com/office/drawing/2014/main" id="{29AA167B-96C4-4414-AACF-25B17D33D15A}"/>
                </a:ext>
              </a:extLst>
            </p:cNvPr>
            <p:cNvSpPr>
              <a:spLocks/>
            </p:cNvSpPr>
            <p:nvPr/>
          </p:nvSpPr>
          <p:spPr bwMode="auto">
            <a:xfrm>
              <a:off x="5208588" y="3133725"/>
              <a:ext cx="117475" cy="117475"/>
            </a:xfrm>
            <a:custGeom>
              <a:avLst/>
              <a:gdLst>
                <a:gd name="T0" fmla="*/ 16 w 31"/>
                <a:gd name="T1" fmla="*/ 25 h 31"/>
                <a:gd name="T2" fmla="*/ 12 w 31"/>
                <a:gd name="T3" fmla="*/ 29 h 31"/>
                <a:gd name="T4" fmla="*/ 10 w 31"/>
                <a:gd name="T5" fmla="*/ 30 h 31"/>
                <a:gd name="T6" fmla="*/ 15 w 31"/>
                <a:gd name="T7" fmla="*/ 31 h 31"/>
                <a:gd name="T8" fmla="*/ 31 w 31"/>
                <a:gd name="T9" fmla="*/ 16 h 31"/>
                <a:gd name="T10" fmla="*/ 15 w 31"/>
                <a:gd name="T11" fmla="*/ 0 h 31"/>
                <a:gd name="T12" fmla="*/ 0 w 31"/>
                <a:gd name="T13" fmla="*/ 13 h 31"/>
                <a:gd name="T14" fmla="*/ 2 w 31"/>
                <a:gd name="T15" fmla="*/ 12 h 31"/>
                <a:gd name="T16" fmla="*/ 7 w 31"/>
                <a:gd name="T17" fmla="*/ 10 h 31"/>
                <a:gd name="T18" fmla="*/ 15 w 31"/>
                <a:gd name="T19" fmla="*/ 6 h 31"/>
                <a:gd name="T20" fmla="*/ 25 w 31"/>
                <a:gd name="T21" fmla="*/ 16 h 31"/>
                <a:gd name="T22" fmla="*/ 16 w 31"/>
                <a:gd name="T2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1">
                  <a:moveTo>
                    <a:pt x="16" y="25"/>
                  </a:moveTo>
                  <a:cubicBezTo>
                    <a:pt x="15" y="27"/>
                    <a:pt x="14" y="28"/>
                    <a:pt x="12" y="29"/>
                  </a:cubicBezTo>
                  <a:cubicBezTo>
                    <a:pt x="10" y="30"/>
                    <a:pt x="10" y="30"/>
                    <a:pt x="10" y="30"/>
                  </a:cubicBezTo>
                  <a:cubicBezTo>
                    <a:pt x="12" y="31"/>
                    <a:pt x="14" y="31"/>
                    <a:pt x="15" y="31"/>
                  </a:cubicBezTo>
                  <a:cubicBezTo>
                    <a:pt x="24" y="31"/>
                    <a:pt x="31" y="24"/>
                    <a:pt x="31" y="16"/>
                  </a:cubicBezTo>
                  <a:cubicBezTo>
                    <a:pt x="31" y="7"/>
                    <a:pt x="24" y="0"/>
                    <a:pt x="15" y="0"/>
                  </a:cubicBezTo>
                  <a:cubicBezTo>
                    <a:pt x="8" y="0"/>
                    <a:pt x="1" y="6"/>
                    <a:pt x="0" y="13"/>
                  </a:cubicBezTo>
                  <a:cubicBezTo>
                    <a:pt x="2" y="12"/>
                    <a:pt x="2" y="12"/>
                    <a:pt x="2" y="12"/>
                  </a:cubicBezTo>
                  <a:cubicBezTo>
                    <a:pt x="4" y="11"/>
                    <a:pt x="6" y="10"/>
                    <a:pt x="7" y="10"/>
                  </a:cubicBezTo>
                  <a:cubicBezTo>
                    <a:pt x="9" y="8"/>
                    <a:pt x="12" y="6"/>
                    <a:pt x="15" y="6"/>
                  </a:cubicBezTo>
                  <a:cubicBezTo>
                    <a:pt x="21" y="6"/>
                    <a:pt x="25" y="10"/>
                    <a:pt x="25" y="16"/>
                  </a:cubicBezTo>
                  <a:cubicBezTo>
                    <a:pt x="25" y="21"/>
                    <a:pt x="21" y="25"/>
                    <a:pt x="1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0" name="Freeform 8">
              <a:extLst>
                <a:ext uri="{FF2B5EF4-FFF2-40B4-BE49-F238E27FC236}">
                  <a16:creationId xmlns:a16="http://schemas.microsoft.com/office/drawing/2014/main" id="{16B09BB3-47B2-4F96-BA3A-BCC1E0EB51D3}"/>
                </a:ext>
              </a:extLst>
            </p:cNvPr>
            <p:cNvSpPr>
              <a:spLocks noEditPoints="1"/>
            </p:cNvSpPr>
            <p:nvPr/>
          </p:nvSpPr>
          <p:spPr bwMode="auto">
            <a:xfrm>
              <a:off x="4972051" y="2944813"/>
              <a:ext cx="977900" cy="992188"/>
            </a:xfrm>
            <a:custGeom>
              <a:avLst/>
              <a:gdLst>
                <a:gd name="T0" fmla="*/ 247 w 260"/>
                <a:gd name="T1" fmla="*/ 0 h 262"/>
                <a:gd name="T2" fmla="*/ 12 w 260"/>
                <a:gd name="T3" fmla="*/ 0 h 262"/>
                <a:gd name="T4" fmla="*/ 0 w 260"/>
                <a:gd name="T5" fmla="*/ 12 h 262"/>
                <a:gd name="T6" fmla="*/ 0 w 260"/>
                <a:gd name="T7" fmla="*/ 90 h 262"/>
                <a:gd name="T8" fmla="*/ 12 w 260"/>
                <a:gd name="T9" fmla="*/ 78 h 262"/>
                <a:gd name="T10" fmla="*/ 12 w 260"/>
                <a:gd name="T11" fmla="*/ 78 h 262"/>
                <a:gd name="T12" fmla="*/ 13 w 260"/>
                <a:gd name="T13" fmla="*/ 77 h 262"/>
                <a:gd name="T14" fmla="*/ 13 w 260"/>
                <a:gd name="T15" fmla="*/ 13 h 262"/>
                <a:gd name="T16" fmla="*/ 247 w 260"/>
                <a:gd name="T17" fmla="*/ 13 h 262"/>
                <a:gd name="T18" fmla="*/ 247 w 260"/>
                <a:gd name="T19" fmla="*/ 136 h 262"/>
                <a:gd name="T20" fmla="*/ 38 w 260"/>
                <a:gd name="T21" fmla="*/ 136 h 262"/>
                <a:gd name="T22" fmla="*/ 12 w 260"/>
                <a:gd name="T23" fmla="*/ 145 h 262"/>
                <a:gd name="T24" fmla="*/ 4 w 260"/>
                <a:gd name="T25" fmla="*/ 146 h 262"/>
                <a:gd name="T26" fmla="*/ 12 w 260"/>
                <a:gd name="T27" fmla="*/ 149 h 262"/>
                <a:gd name="T28" fmla="*/ 45 w 260"/>
                <a:gd name="T29" fmla="*/ 149 h 262"/>
                <a:gd name="T30" fmla="*/ 45 w 260"/>
                <a:gd name="T31" fmla="*/ 181 h 262"/>
                <a:gd name="T32" fmla="*/ 6 w 260"/>
                <a:gd name="T33" fmla="*/ 238 h 262"/>
                <a:gd name="T34" fmla="*/ 6 w 260"/>
                <a:gd name="T35" fmla="*/ 256 h 262"/>
                <a:gd name="T36" fmla="*/ 12 w 260"/>
                <a:gd name="T37" fmla="*/ 262 h 262"/>
                <a:gd name="T38" fmla="*/ 18 w 260"/>
                <a:gd name="T39" fmla="*/ 256 h 262"/>
                <a:gd name="T40" fmla="*/ 18 w 260"/>
                <a:gd name="T41" fmla="*/ 242 h 262"/>
                <a:gd name="T42" fmla="*/ 57 w 260"/>
                <a:gd name="T43" fmla="*/ 184 h 262"/>
                <a:gd name="T44" fmla="*/ 57 w 260"/>
                <a:gd name="T45" fmla="*/ 174 h 262"/>
                <a:gd name="T46" fmla="*/ 202 w 260"/>
                <a:gd name="T47" fmla="*/ 174 h 262"/>
                <a:gd name="T48" fmla="*/ 202 w 260"/>
                <a:gd name="T49" fmla="*/ 184 h 262"/>
                <a:gd name="T50" fmla="*/ 241 w 260"/>
                <a:gd name="T51" fmla="*/ 242 h 262"/>
                <a:gd name="T52" fmla="*/ 241 w 260"/>
                <a:gd name="T53" fmla="*/ 256 h 262"/>
                <a:gd name="T54" fmla="*/ 247 w 260"/>
                <a:gd name="T55" fmla="*/ 262 h 262"/>
                <a:gd name="T56" fmla="*/ 253 w 260"/>
                <a:gd name="T57" fmla="*/ 256 h 262"/>
                <a:gd name="T58" fmla="*/ 253 w 260"/>
                <a:gd name="T59" fmla="*/ 238 h 262"/>
                <a:gd name="T60" fmla="*/ 214 w 260"/>
                <a:gd name="T61" fmla="*/ 181 h 262"/>
                <a:gd name="T62" fmla="*/ 214 w 260"/>
                <a:gd name="T63" fmla="*/ 149 h 262"/>
                <a:gd name="T64" fmla="*/ 247 w 260"/>
                <a:gd name="T65" fmla="*/ 149 h 262"/>
                <a:gd name="T66" fmla="*/ 260 w 260"/>
                <a:gd name="T67" fmla="*/ 137 h 262"/>
                <a:gd name="T68" fmla="*/ 260 w 260"/>
                <a:gd name="T69" fmla="*/ 12 h 262"/>
                <a:gd name="T70" fmla="*/ 247 w 260"/>
                <a:gd name="T71" fmla="*/ 0 h 262"/>
                <a:gd name="T72" fmla="*/ 202 w 260"/>
                <a:gd name="T73" fmla="*/ 162 h 262"/>
                <a:gd name="T74" fmla="*/ 57 w 260"/>
                <a:gd name="T75" fmla="*/ 162 h 262"/>
                <a:gd name="T76" fmla="*/ 57 w 260"/>
                <a:gd name="T77" fmla="*/ 149 h 262"/>
                <a:gd name="T78" fmla="*/ 202 w 260"/>
                <a:gd name="T79" fmla="*/ 149 h 262"/>
                <a:gd name="T80" fmla="*/ 202 w 260"/>
                <a:gd name="T81" fmla="*/ 1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262">
                  <a:moveTo>
                    <a:pt x="247" y="0"/>
                  </a:moveTo>
                  <a:cubicBezTo>
                    <a:pt x="46" y="0"/>
                    <a:pt x="12" y="0"/>
                    <a:pt x="12" y="0"/>
                  </a:cubicBezTo>
                  <a:cubicBezTo>
                    <a:pt x="5" y="0"/>
                    <a:pt x="0" y="6"/>
                    <a:pt x="0" y="12"/>
                  </a:cubicBezTo>
                  <a:cubicBezTo>
                    <a:pt x="0" y="47"/>
                    <a:pt x="0" y="72"/>
                    <a:pt x="0" y="90"/>
                  </a:cubicBezTo>
                  <a:cubicBezTo>
                    <a:pt x="12" y="78"/>
                    <a:pt x="12" y="78"/>
                    <a:pt x="12" y="78"/>
                  </a:cubicBezTo>
                  <a:cubicBezTo>
                    <a:pt x="12" y="78"/>
                    <a:pt x="12" y="78"/>
                    <a:pt x="12" y="78"/>
                  </a:cubicBezTo>
                  <a:cubicBezTo>
                    <a:pt x="13" y="77"/>
                    <a:pt x="13" y="77"/>
                    <a:pt x="13" y="77"/>
                  </a:cubicBezTo>
                  <a:cubicBezTo>
                    <a:pt x="13" y="13"/>
                    <a:pt x="13" y="13"/>
                    <a:pt x="13" y="13"/>
                  </a:cubicBezTo>
                  <a:cubicBezTo>
                    <a:pt x="212" y="13"/>
                    <a:pt x="247" y="13"/>
                    <a:pt x="247" y="13"/>
                  </a:cubicBezTo>
                  <a:cubicBezTo>
                    <a:pt x="247" y="131"/>
                    <a:pt x="247" y="136"/>
                    <a:pt x="247" y="136"/>
                  </a:cubicBezTo>
                  <a:cubicBezTo>
                    <a:pt x="127" y="136"/>
                    <a:pt x="67" y="136"/>
                    <a:pt x="38" y="136"/>
                  </a:cubicBezTo>
                  <a:cubicBezTo>
                    <a:pt x="28" y="141"/>
                    <a:pt x="19" y="144"/>
                    <a:pt x="12" y="145"/>
                  </a:cubicBezTo>
                  <a:cubicBezTo>
                    <a:pt x="12" y="145"/>
                    <a:pt x="8" y="145"/>
                    <a:pt x="4" y="146"/>
                  </a:cubicBezTo>
                  <a:cubicBezTo>
                    <a:pt x="6" y="148"/>
                    <a:pt x="9" y="149"/>
                    <a:pt x="12" y="149"/>
                  </a:cubicBezTo>
                  <a:cubicBezTo>
                    <a:pt x="23" y="149"/>
                    <a:pt x="34" y="149"/>
                    <a:pt x="45" y="149"/>
                  </a:cubicBezTo>
                  <a:cubicBezTo>
                    <a:pt x="45" y="181"/>
                    <a:pt x="45" y="181"/>
                    <a:pt x="45" y="181"/>
                  </a:cubicBezTo>
                  <a:cubicBezTo>
                    <a:pt x="6" y="238"/>
                    <a:pt x="6" y="238"/>
                    <a:pt x="6" y="238"/>
                  </a:cubicBezTo>
                  <a:cubicBezTo>
                    <a:pt x="6" y="256"/>
                    <a:pt x="6" y="256"/>
                    <a:pt x="6" y="256"/>
                  </a:cubicBezTo>
                  <a:cubicBezTo>
                    <a:pt x="6" y="259"/>
                    <a:pt x="9" y="262"/>
                    <a:pt x="12" y="262"/>
                  </a:cubicBezTo>
                  <a:cubicBezTo>
                    <a:pt x="16" y="262"/>
                    <a:pt x="18" y="259"/>
                    <a:pt x="18" y="256"/>
                  </a:cubicBezTo>
                  <a:cubicBezTo>
                    <a:pt x="18" y="242"/>
                    <a:pt x="18" y="242"/>
                    <a:pt x="18" y="242"/>
                  </a:cubicBezTo>
                  <a:cubicBezTo>
                    <a:pt x="57" y="184"/>
                    <a:pt x="57" y="184"/>
                    <a:pt x="57" y="184"/>
                  </a:cubicBezTo>
                  <a:cubicBezTo>
                    <a:pt x="57" y="174"/>
                    <a:pt x="57" y="174"/>
                    <a:pt x="57" y="174"/>
                  </a:cubicBezTo>
                  <a:cubicBezTo>
                    <a:pt x="202" y="174"/>
                    <a:pt x="202" y="174"/>
                    <a:pt x="202" y="174"/>
                  </a:cubicBezTo>
                  <a:cubicBezTo>
                    <a:pt x="202" y="184"/>
                    <a:pt x="202" y="184"/>
                    <a:pt x="202" y="184"/>
                  </a:cubicBezTo>
                  <a:cubicBezTo>
                    <a:pt x="241" y="242"/>
                    <a:pt x="241" y="242"/>
                    <a:pt x="241" y="242"/>
                  </a:cubicBezTo>
                  <a:cubicBezTo>
                    <a:pt x="241" y="256"/>
                    <a:pt x="241" y="256"/>
                    <a:pt x="241" y="256"/>
                  </a:cubicBezTo>
                  <a:cubicBezTo>
                    <a:pt x="241" y="259"/>
                    <a:pt x="244" y="262"/>
                    <a:pt x="247" y="262"/>
                  </a:cubicBezTo>
                  <a:cubicBezTo>
                    <a:pt x="250" y="262"/>
                    <a:pt x="253" y="259"/>
                    <a:pt x="253" y="256"/>
                  </a:cubicBezTo>
                  <a:cubicBezTo>
                    <a:pt x="253" y="238"/>
                    <a:pt x="253" y="238"/>
                    <a:pt x="253" y="238"/>
                  </a:cubicBezTo>
                  <a:cubicBezTo>
                    <a:pt x="214" y="181"/>
                    <a:pt x="214" y="181"/>
                    <a:pt x="214" y="181"/>
                  </a:cubicBezTo>
                  <a:cubicBezTo>
                    <a:pt x="214" y="149"/>
                    <a:pt x="214" y="149"/>
                    <a:pt x="214" y="149"/>
                  </a:cubicBezTo>
                  <a:cubicBezTo>
                    <a:pt x="240" y="149"/>
                    <a:pt x="247" y="149"/>
                    <a:pt x="247" y="149"/>
                  </a:cubicBezTo>
                  <a:cubicBezTo>
                    <a:pt x="254" y="149"/>
                    <a:pt x="260" y="144"/>
                    <a:pt x="260" y="137"/>
                  </a:cubicBezTo>
                  <a:cubicBezTo>
                    <a:pt x="260" y="17"/>
                    <a:pt x="260" y="12"/>
                    <a:pt x="260" y="12"/>
                  </a:cubicBezTo>
                  <a:cubicBezTo>
                    <a:pt x="260" y="6"/>
                    <a:pt x="254" y="0"/>
                    <a:pt x="247" y="0"/>
                  </a:cubicBezTo>
                  <a:close/>
                  <a:moveTo>
                    <a:pt x="202" y="162"/>
                  </a:moveTo>
                  <a:cubicBezTo>
                    <a:pt x="57" y="162"/>
                    <a:pt x="57" y="162"/>
                    <a:pt x="57" y="162"/>
                  </a:cubicBezTo>
                  <a:cubicBezTo>
                    <a:pt x="57" y="149"/>
                    <a:pt x="57" y="149"/>
                    <a:pt x="57" y="149"/>
                  </a:cubicBezTo>
                  <a:cubicBezTo>
                    <a:pt x="128" y="149"/>
                    <a:pt x="174" y="149"/>
                    <a:pt x="202" y="149"/>
                  </a:cubicBezTo>
                  <a:lnTo>
                    <a:pt x="20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1" name="Freeform 9">
              <a:extLst>
                <a:ext uri="{FF2B5EF4-FFF2-40B4-BE49-F238E27FC236}">
                  <a16:creationId xmlns:a16="http://schemas.microsoft.com/office/drawing/2014/main" id="{CDBFA80B-82E8-4A36-BB9B-FECC7686020E}"/>
                </a:ext>
              </a:extLst>
            </p:cNvPr>
            <p:cNvSpPr>
              <a:spLocks/>
            </p:cNvSpPr>
            <p:nvPr/>
          </p:nvSpPr>
          <p:spPr bwMode="auto">
            <a:xfrm>
              <a:off x="4870451" y="3186113"/>
              <a:ext cx="392113" cy="322263"/>
            </a:xfrm>
            <a:custGeom>
              <a:avLst/>
              <a:gdLst>
                <a:gd name="T0" fmla="*/ 75 w 104"/>
                <a:gd name="T1" fmla="*/ 62 h 85"/>
                <a:gd name="T2" fmla="*/ 85 w 104"/>
                <a:gd name="T3" fmla="*/ 56 h 85"/>
                <a:gd name="T4" fmla="*/ 87 w 104"/>
                <a:gd name="T5" fmla="*/ 50 h 85"/>
                <a:gd name="T6" fmla="*/ 85 w 104"/>
                <a:gd name="T7" fmla="*/ 48 h 85"/>
                <a:gd name="T8" fmla="*/ 86 w 104"/>
                <a:gd name="T9" fmla="*/ 47 h 85"/>
                <a:gd name="T10" fmla="*/ 89 w 104"/>
                <a:gd name="T11" fmla="*/ 39 h 85"/>
                <a:gd name="T12" fmla="*/ 83 w 104"/>
                <a:gd name="T13" fmla="*/ 36 h 85"/>
                <a:gd name="T14" fmla="*/ 85 w 104"/>
                <a:gd name="T15" fmla="*/ 34 h 85"/>
                <a:gd name="T16" fmla="*/ 88 w 104"/>
                <a:gd name="T17" fmla="*/ 26 h 85"/>
                <a:gd name="T18" fmla="*/ 79 w 104"/>
                <a:gd name="T19" fmla="*/ 24 h 85"/>
                <a:gd name="T20" fmla="*/ 100 w 104"/>
                <a:gd name="T21" fmla="*/ 12 h 85"/>
                <a:gd name="T22" fmla="*/ 102 w 104"/>
                <a:gd name="T23" fmla="*/ 4 h 85"/>
                <a:gd name="T24" fmla="*/ 94 w 104"/>
                <a:gd name="T25" fmla="*/ 1 h 85"/>
                <a:gd name="T26" fmla="*/ 47 w 104"/>
                <a:gd name="T27" fmla="*/ 28 h 85"/>
                <a:gd name="T28" fmla="*/ 46 w 104"/>
                <a:gd name="T29" fmla="*/ 29 h 85"/>
                <a:gd name="T30" fmla="*/ 46 w 104"/>
                <a:gd name="T31" fmla="*/ 28 h 85"/>
                <a:gd name="T32" fmla="*/ 57 w 104"/>
                <a:gd name="T33" fmla="*/ 17 h 85"/>
                <a:gd name="T34" fmla="*/ 57 w 104"/>
                <a:gd name="T35" fmla="*/ 10 h 85"/>
                <a:gd name="T36" fmla="*/ 49 w 104"/>
                <a:gd name="T37" fmla="*/ 9 h 85"/>
                <a:gd name="T38" fmla="*/ 42 w 104"/>
                <a:gd name="T39" fmla="*/ 17 h 85"/>
                <a:gd name="T40" fmla="*/ 41 w 104"/>
                <a:gd name="T41" fmla="*/ 17 h 85"/>
                <a:gd name="T42" fmla="*/ 29 w 104"/>
                <a:gd name="T43" fmla="*/ 30 h 85"/>
                <a:gd name="T44" fmla="*/ 28 w 104"/>
                <a:gd name="T45" fmla="*/ 31 h 85"/>
                <a:gd name="T46" fmla="*/ 20 w 104"/>
                <a:gd name="T47" fmla="*/ 41 h 85"/>
                <a:gd name="T48" fmla="*/ 19 w 104"/>
                <a:gd name="T49" fmla="*/ 42 h 85"/>
                <a:gd name="T50" fmla="*/ 6 w 104"/>
                <a:gd name="T51" fmla="*/ 57 h 85"/>
                <a:gd name="T52" fmla="*/ 0 w 104"/>
                <a:gd name="T53" fmla="*/ 60 h 85"/>
                <a:gd name="T54" fmla="*/ 14 w 104"/>
                <a:gd name="T55" fmla="*/ 85 h 85"/>
                <a:gd name="T56" fmla="*/ 18 w 104"/>
                <a:gd name="T57" fmla="*/ 83 h 85"/>
                <a:gd name="T58" fmla="*/ 39 w 104"/>
                <a:gd name="T59" fmla="*/ 77 h 85"/>
                <a:gd name="T60" fmla="*/ 75 w 104"/>
                <a:gd name="T61"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85">
                  <a:moveTo>
                    <a:pt x="75" y="62"/>
                  </a:moveTo>
                  <a:cubicBezTo>
                    <a:pt x="85" y="56"/>
                    <a:pt x="85" y="56"/>
                    <a:pt x="85" y="56"/>
                  </a:cubicBezTo>
                  <a:cubicBezTo>
                    <a:pt x="87" y="55"/>
                    <a:pt x="88" y="52"/>
                    <a:pt x="87" y="50"/>
                  </a:cubicBezTo>
                  <a:cubicBezTo>
                    <a:pt x="86" y="49"/>
                    <a:pt x="86" y="49"/>
                    <a:pt x="85" y="48"/>
                  </a:cubicBezTo>
                  <a:cubicBezTo>
                    <a:pt x="86" y="47"/>
                    <a:pt x="86" y="47"/>
                    <a:pt x="86" y="47"/>
                  </a:cubicBezTo>
                  <a:cubicBezTo>
                    <a:pt x="89" y="46"/>
                    <a:pt x="90" y="43"/>
                    <a:pt x="89" y="39"/>
                  </a:cubicBezTo>
                  <a:cubicBezTo>
                    <a:pt x="87" y="36"/>
                    <a:pt x="86" y="34"/>
                    <a:pt x="83" y="36"/>
                  </a:cubicBezTo>
                  <a:cubicBezTo>
                    <a:pt x="85" y="34"/>
                    <a:pt x="85" y="34"/>
                    <a:pt x="85" y="34"/>
                  </a:cubicBezTo>
                  <a:cubicBezTo>
                    <a:pt x="88" y="32"/>
                    <a:pt x="89" y="29"/>
                    <a:pt x="88" y="26"/>
                  </a:cubicBezTo>
                  <a:cubicBezTo>
                    <a:pt x="86" y="23"/>
                    <a:pt x="82" y="22"/>
                    <a:pt x="79" y="24"/>
                  </a:cubicBezTo>
                  <a:cubicBezTo>
                    <a:pt x="100" y="12"/>
                    <a:pt x="100" y="12"/>
                    <a:pt x="100" y="12"/>
                  </a:cubicBezTo>
                  <a:cubicBezTo>
                    <a:pt x="103" y="10"/>
                    <a:pt x="104" y="6"/>
                    <a:pt x="102" y="4"/>
                  </a:cubicBezTo>
                  <a:cubicBezTo>
                    <a:pt x="101" y="1"/>
                    <a:pt x="97" y="0"/>
                    <a:pt x="94" y="1"/>
                  </a:cubicBezTo>
                  <a:cubicBezTo>
                    <a:pt x="47" y="28"/>
                    <a:pt x="47" y="28"/>
                    <a:pt x="47" y="28"/>
                  </a:cubicBezTo>
                  <a:cubicBezTo>
                    <a:pt x="46" y="28"/>
                    <a:pt x="46" y="28"/>
                    <a:pt x="46" y="29"/>
                  </a:cubicBezTo>
                  <a:cubicBezTo>
                    <a:pt x="46" y="29"/>
                    <a:pt x="46" y="28"/>
                    <a:pt x="46" y="28"/>
                  </a:cubicBezTo>
                  <a:cubicBezTo>
                    <a:pt x="57" y="17"/>
                    <a:pt x="57" y="17"/>
                    <a:pt x="57" y="17"/>
                  </a:cubicBezTo>
                  <a:cubicBezTo>
                    <a:pt x="59" y="15"/>
                    <a:pt x="59" y="12"/>
                    <a:pt x="57" y="10"/>
                  </a:cubicBezTo>
                  <a:cubicBezTo>
                    <a:pt x="55" y="7"/>
                    <a:pt x="52" y="7"/>
                    <a:pt x="49" y="9"/>
                  </a:cubicBezTo>
                  <a:cubicBezTo>
                    <a:pt x="42" y="17"/>
                    <a:pt x="42" y="17"/>
                    <a:pt x="42" y="17"/>
                  </a:cubicBezTo>
                  <a:cubicBezTo>
                    <a:pt x="42" y="17"/>
                    <a:pt x="41" y="17"/>
                    <a:pt x="41" y="17"/>
                  </a:cubicBezTo>
                  <a:cubicBezTo>
                    <a:pt x="29" y="30"/>
                    <a:pt x="29" y="30"/>
                    <a:pt x="29" y="30"/>
                  </a:cubicBezTo>
                  <a:cubicBezTo>
                    <a:pt x="28" y="30"/>
                    <a:pt x="28" y="31"/>
                    <a:pt x="28" y="31"/>
                  </a:cubicBezTo>
                  <a:cubicBezTo>
                    <a:pt x="25" y="34"/>
                    <a:pt x="22" y="37"/>
                    <a:pt x="20" y="41"/>
                  </a:cubicBezTo>
                  <a:cubicBezTo>
                    <a:pt x="20" y="41"/>
                    <a:pt x="19" y="42"/>
                    <a:pt x="19" y="42"/>
                  </a:cubicBezTo>
                  <a:cubicBezTo>
                    <a:pt x="14" y="52"/>
                    <a:pt x="7" y="57"/>
                    <a:pt x="6" y="57"/>
                  </a:cubicBezTo>
                  <a:cubicBezTo>
                    <a:pt x="0" y="60"/>
                    <a:pt x="0" y="60"/>
                    <a:pt x="0" y="60"/>
                  </a:cubicBezTo>
                  <a:cubicBezTo>
                    <a:pt x="14" y="85"/>
                    <a:pt x="14" y="85"/>
                    <a:pt x="14" y="85"/>
                  </a:cubicBezTo>
                  <a:cubicBezTo>
                    <a:pt x="18" y="83"/>
                    <a:pt x="18" y="83"/>
                    <a:pt x="18" y="83"/>
                  </a:cubicBezTo>
                  <a:cubicBezTo>
                    <a:pt x="27" y="78"/>
                    <a:pt x="39" y="77"/>
                    <a:pt x="39" y="77"/>
                  </a:cubicBezTo>
                  <a:cubicBezTo>
                    <a:pt x="52" y="75"/>
                    <a:pt x="68" y="66"/>
                    <a:pt x="7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232" name="Группа 231">
            <a:extLst>
              <a:ext uri="{FF2B5EF4-FFF2-40B4-BE49-F238E27FC236}">
                <a16:creationId xmlns:a16="http://schemas.microsoft.com/office/drawing/2014/main" id="{11D67954-0299-4175-909F-81FC8427C73F}"/>
              </a:ext>
            </a:extLst>
          </p:cNvPr>
          <p:cNvGrpSpPr/>
          <p:nvPr/>
        </p:nvGrpSpPr>
        <p:grpSpPr>
          <a:xfrm>
            <a:off x="216907" y="5429158"/>
            <a:ext cx="538749" cy="541605"/>
            <a:chOff x="4870451" y="2944813"/>
            <a:chExt cx="1079500" cy="992188"/>
          </a:xfrm>
          <a:gradFill>
            <a:gsLst>
              <a:gs pos="0">
                <a:srgbClr val="00A7FF"/>
              </a:gs>
              <a:gs pos="100000">
                <a:srgbClr val="00A7FF"/>
              </a:gs>
            </a:gsLst>
            <a:lin ang="5400000" scaled="1"/>
          </a:gradFill>
        </p:grpSpPr>
        <p:sp>
          <p:nvSpPr>
            <p:cNvPr id="233" name="Freeform 6">
              <a:extLst>
                <a:ext uri="{FF2B5EF4-FFF2-40B4-BE49-F238E27FC236}">
                  <a16:creationId xmlns:a16="http://schemas.microsoft.com/office/drawing/2014/main" id="{5BA89012-F3F7-4C4A-A6A3-6F65C7CBF7DD}"/>
                </a:ext>
              </a:extLst>
            </p:cNvPr>
            <p:cNvSpPr>
              <a:spLocks/>
            </p:cNvSpPr>
            <p:nvPr/>
          </p:nvSpPr>
          <p:spPr bwMode="auto">
            <a:xfrm>
              <a:off x="5153026" y="3076575"/>
              <a:ext cx="228600" cy="231775"/>
            </a:xfrm>
            <a:custGeom>
              <a:avLst/>
              <a:gdLst>
                <a:gd name="T0" fmla="*/ 15 w 61"/>
                <a:gd name="T1" fmla="*/ 51 h 61"/>
                <a:gd name="T2" fmla="*/ 16 w 61"/>
                <a:gd name="T3" fmla="*/ 53 h 61"/>
                <a:gd name="T4" fmla="*/ 17 w 61"/>
                <a:gd name="T5" fmla="*/ 58 h 61"/>
                <a:gd name="T6" fmla="*/ 30 w 61"/>
                <a:gd name="T7" fmla="*/ 61 h 61"/>
                <a:gd name="T8" fmla="*/ 61 w 61"/>
                <a:gd name="T9" fmla="*/ 31 h 61"/>
                <a:gd name="T10" fmla="*/ 30 w 61"/>
                <a:gd name="T11" fmla="*/ 0 h 61"/>
                <a:gd name="T12" fmla="*/ 0 w 61"/>
                <a:gd name="T13" fmla="*/ 31 h 61"/>
                <a:gd name="T14" fmla="*/ 1 w 61"/>
                <a:gd name="T15" fmla="*/ 36 h 61"/>
                <a:gd name="T16" fmla="*/ 6 w 61"/>
                <a:gd name="T17" fmla="*/ 33 h 61"/>
                <a:gd name="T18" fmla="*/ 6 w 61"/>
                <a:gd name="T19" fmla="*/ 31 h 61"/>
                <a:gd name="T20" fmla="*/ 30 w 61"/>
                <a:gd name="T21" fmla="*/ 6 h 61"/>
                <a:gd name="T22" fmla="*/ 55 w 61"/>
                <a:gd name="T23" fmla="*/ 31 h 61"/>
                <a:gd name="T24" fmla="*/ 30 w 61"/>
                <a:gd name="T25" fmla="*/ 55 h 61"/>
                <a:gd name="T26" fmla="*/ 16 w 61"/>
                <a:gd name="T27" fmla="*/ 50 h 61"/>
                <a:gd name="T28" fmla="*/ 15 w 61"/>
                <a:gd name="T29"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61">
                  <a:moveTo>
                    <a:pt x="15" y="51"/>
                  </a:moveTo>
                  <a:cubicBezTo>
                    <a:pt x="15" y="52"/>
                    <a:pt x="16" y="52"/>
                    <a:pt x="16" y="53"/>
                  </a:cubicBezTo>
                  <a:cubicBezTo>
                    <a:pt x="17" y="54"/>
                    <a:pt x="17" y="56"/>
                    <a:pt x="17" y="58"/>
                  </a:cubicBezTo>
                  <a:cubicBezTo>
                    <a:pt x="21" y="60"/>
                    <a:pt x="26" y="61"/>
                    <a:pt x="30" y="61"/>
                  </a:cubicBezTo>
                  <a:cubicBezTo>
                    <a:pt x="47" y="61"/>
                    <a:pt x="61" y="48"/>
                    <a:pt x="61" y="31"/>
                  </a:cubicBezTo>
                  <a:cubicBezTo>
                    <a:pt x="61" y="14"/>
                    <a:pt x="47" y="0"/>
                    <a:pt x="30" y="0"/>
                  </a:cubicBezTo>
                  <a:cubicBezTo>
                    <a:pt x="14" y="0"/>
                    <a:pt x="0" y="14"/>
                    <a:pt x="0" y="31"/>
                  </a:cubicBezTo>
                  <a:cubicBezTo>
                    <a:pt x="0" y="33"/>
                    <a:pt x="0" y="34"/>
                    <a:pt x="1" y="36"/>
                  </a:cubicBezTo>
                  <a:cubicBezTo>
                    <a:pt x="6" y="33"/>
                    <a:pt x="6" y="33"/>
                    <a:pt x="6" y="33"/>
                  </a:cubicBezTo>
                  <a:cubicBezTo>
                    <a:pt x="6" y="32"/>
                    <a:pt x="6" y="31"/>
                    <a:pt x="6" y="31"/>
                  </a:cubicBezTo>
                  <a:cubicBezTo>
                    <a:pt x="6" y="17"/>
                    <a:pt x="17" y="6"/>
                    <a:pt x="30" y="6"/>
                  </a:cubicBezTo>
                  <a:cubicBezTo>
                    <a:pt x="44" y="6"/>
                    <a:pt x="55" y="17"/>
                    <a:pt x="55" y="31"/>
                  </a:cubicBezTo>
                  <a:cubicBezTo>
                    <a:pt x="55" y="44"/>
                    <a:pt x="44" y="55"/>
                    <a:pt x="30" y="55"/>
                  </a:cubicBezTo>
                  <a:cubicBezTo>
                    <a:pt x="25" y="55"/>
                    <a:pt x="20" y="53"/>
                    <a:pt x="16" y="50"/>
                  </a:cubicBezTo>
                  <a:lnTo>
                    <a:pt x="15"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4" name="Freeform 7">
              <a:extLst>
                <a:ext uri="{FF2B5EF4-FFF2-40B4-BE49-F238E27FC236}">
                  <a16:creationId xmlns:a16="http://schemas.microsoft.com/office/drawing/2014/main" id="{12AEAAA3-DD7B-414B-89F3-2E87B9BD52CE}"/>
                </a:ext>
              </a:extLst>
            </p:cNvPr>
            <p:cNvSpPr>
              <a:spLocks/>
            </p:cNvSpPr>
            <p:nvPr/>
          </p:nvSpPr>
          <p:spPr bwMode="auto">
            <a:xfrm>
              <a:off x="5208588" y="3133725"/>
              <a:ext cx="117475" cy="117475"/>
            </a:xfrm>
            <a:custGeom>
              <a:avLst/>
              <a:gdLst>
                <a:gd name="T0" fmla="*/ 16 w 31"/>
                <a:gd name="T1" fmla="*/ 25 h 31"/>
                <a:gd name="T2" fmla="*/ 12 w 31"/>
                <a:gd name="T3" fmla="*/ 29 h 31"/>
                <a:gd name="T4" fmla="*/ 10 w 31"/>
                <a:gd name="T5" fmla="*/ 30 h 31"/>
                <a:gd name="T6" fmla="*/ 15 w 31"/>
                <a:gd name="T7" fmla="*/ 31 h 31"/>
                <a:gd name="T8" fmla="*/ 31 w 31"/>
                <a:gd name="T9" fmla="*/ 16 h 31"/>
                <a:gd name="T10" fmla="*/ 15 w 31"/>
                <a:gd name="T11" fmla="*/ 0 h 31"/>
                <a:gd name="T12" fmla="*/ 0 w 31"/>
                <a:gd name="T13" fmla="*/ 13 h 31"/>
                <a:gd name="T14" fmla="*/ 2 w 31"/>
                <a:gd name="T15" fmla="*/ 12 h 31"/>
                <a:gd name="T16" fmla="*/ 7 w 31"/>
                <a:gd name="T17" fmla="*/ 10 h 31"/>
                <a:gd name="T18" fmla="*/ 15 w 31"/>
                <a:gd name="T19" fmla="*/ 6 h 31"/>
                <a:gd name="T20" fmla="*/ 25 w 31"/>
                <a:gd name="T21" fmla="*/ 16 h 31"/>
                <a:gd name="T22" fmla="*/ 16 w 31"/>
                <a:gd name="T2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1">
                  <a:moveTo>
                    <a:pt x="16" y="25"/>
                  </a:moveTo>
                  <a:cubicBezTo>
                    <a:pt x="15" y="27"/>
                    <a:pt x="14" y="28"/>
                    <a:pt x="12" y="29"/>
                  </a:cubicBezTo>
                  <a:cubicBezTo>
                    <a:pt x="10" y="30"/>
                    <a:pt x="10" y="30"/>
                    <a:pt x="10" y="30"/>
                  </a:cubicBezTo>
                  <a:cubicBezTo>
                    <a:pt x="12" y="31"/>
                    <a:pt x="14" y="31"/>
                    <a:pt x="15" y="31"/>
                  </a:cubicBezTo>
                  <a:cubicBezTo>
                    <a:pt x="24" y="31"/>
                    <a:pt x="31" y="24"/>
                    <a:pt x="31" y="16"/>
                  </a:cubicBezTo>
                  <a:cubicBezTo>
                    <a:pt x="31" y="7"/>
                    <a:pt x="24" y="0"/>
                    <a:pt x="15" y="0"/>
                  </a:cubicBezTo>
                  <a:cubicBezTo>
                    <a:pt x="8" y="0"/>
                    <a:pt x="1" y="6"/>
                    <a:pt x="0" y="13"/>
                  </a:cubicBezTo>
                  <a:cubicBezTo>
                    <a:pt x="2" y="12"/>
                    <a:pt x="2" y="12"/>
                    <a:pt x="2" y="12"/>
                  </a:cubicBezTo>
                  <a:cubicBezTo>
                    <a:pt x="4" y="11"/>
                    <a:pt x="6" y="10"/>
                    <a:pt x="7" y="10"/>
                  </a:cubicBezTo>
                  <a:cubicBezTo>
                    <a:pt x="9" y="8"/>
                    <a:pt x="12" y="6"/>
                    <a:pt x="15" y="6"/>
                  </a:cubicBezTo>
                  <a:cubicBezTo>
                    <a:pt x="21" y="6"/>
                    <a:pt x="25" y="10"/>
                    <a:pt x="25" y="16"/>
                  </a:cubicBezTo>
                  <a:cubicBezTo>
                    <a:pt x="25" y="21"/>
                    <a:pt x="21" y="25"/>
                    <a:pt x="1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5" name="Freeform 8">
              <a:extLst>
                <a:ext uri="{FF2B5EF4-FFF2-40B4-BE49-F238E27FC236}">
                  <a16:creationId xmlns:a16="http://schemas.microsoft.com/office/drawing/2014/main" id="{0984A35C-FCF3-4803-AA09-861477D10A82}"/>
                </a:ext>
              </a:extLst>
            </p:cNvPr>
            <p:cNvSpPr>
              <a:spLocks noEditPoints="1"/>
            </p:cNvSpPr>
            <p:nvPr/>
          </p:nvSpPr>
          <p:spPr bwMode="auto">
            <a:xfrm>
              <a:off x="4972051" y="2944813"/>
              <a:ext cx="977900" cy="992188"/>
            </a:xfrm>
            <a:custGeom>
              <a:avLst/>
              <a:gdLst>
                <a:gd name="T0" fmla="*/ 247 w 260"/>
                <a:gd name="T1" fmla="*/ 0 h 262"/>
                <a:gd name="T2" fmla="*/ 12 w 260"/>
                <a:gd name="T3" fmla="*/ 0 h 262"/>
                <a:gd name="T4" fmla="*/ 0 w 260"/>
                <a:gd name="T5" fmla="*/ 12 h 262"/>
                <a:gd name="T6" fmla="*/ 0 w 260"/>
                <a:gd name="T7" fmla="*/ 90 h 262"/>
                <a:gd name="T8" fmla="*/ 12 w 260"/>
                <a:gd name="T9" fmla="*/ 78 h 262"/>
                <a:gd name="T10" fmla="*/ 12 w 260"/>
                <a:gd name="T11" fmla="*/ 78 h 262"/>
                <a:gd name="T12" fmla="*/ 13 w 260"/>
                <a:gd name="T13" fmla="*/ 77 h 262"/>
                <a:gd name="T14" fmla="*/ 13 w 260"/>
                <a:gd name="T15" fmla="*/ 13 h 262"/>
                <a:gd name="T16" fmla="*/ 247 w 260"/>
                <a:gd name="T17" fmla="*/ 13 h 262"/>
                <a:gd name="T18" fmla="*/ 247 w 260"/>
                <a:gd name="T19" fmla="*/ 136 h 262"/>
                <a:gd name="T20" fmla="*/ 38 w 260"/>
                <a:gd name="T21" fmla="*/ 136 h 262"/>
                <a:gd name="T22" fmla="*/ 12 w 260"/>
                <a:gd name="T23" fmla="*/ 145 h 262"/>
                <a:gd name="T24" fmla="*/ 4 w 260"/>
                <a:gd name="T25" fmla="*/ 146 h 262"/>
                <a:gd name="T26" fmla="*/ 12 w 260"/>
                <a:gd name="T27" fmla="*/ 149 h 262"/>
                <a:gd name="T28" fmla="*/ 45 w 260"/>
                <a:gd name="T29" fmla="*/ 149 h 262"/>
                <a:gd name="T30" fmla="*/ 45 w 260"/>
                <a:gd name="T31" fmla="*/ 181 h 262"/>
                <a:gd name="T32" fmla="*/ 6 w 260"/>
                <a:gd name="T33" fmla="*/ 238 h 262"/>
                <a:gd name="T34" fmla="*/ 6 w 260"/>
                <a:gd name="T35" fmla="*/ 256 h 262"/>
                <a:gd name="T36" fmla="*/ 12 w 260"/>
                <a:gd name="T37" fmla="*/ 262 h 262"/>
                <a:gd name="T38" fmla="*/ 18 w 260"/>
                <a:gd name="T39" fmla="*/ 256 h 262"/>
                <a:gd name="T40" fmla="*/ 18 w 260"/>
                <a:gd name="T41" fmla="*/ 242 h 262"/>
                <a:gd name="T42" fmla="*/ 57 w 260"/>
                <a:gd name="T43" fmla="*/ 184 h 262"/>
                <a:gd name="T44" fmla="*/ 57 w 260"/>
                <a:gd name="T45" fmla="*/ 174 h 262"/>
                <a:gd name="T46" fmla="*/ 202 w 260"/>
                <a:gd name="T47" fmla="*/ 174 h 262"/>
                <a:gd name="T48" fmla="*/ 202 w 260"/>
                <a:gd name="T49" fmla="*/ 184 h 262"/>
                <a:gd name="T50" fmla="*/ 241 w 260"/>
                <a:gd name="T51" fmla="*/ 242 h 262"/>
                <a:gd name="T52" fmla="*/ 241 w 260"/>
                <a:gd name="T53" fmla="*/ 256 h 262"/>
                <a:gd name="T54" fmla="*/ 247 w 260"/>
                <a:gd name="T55" fmla="*/ 262 h 262"/>
                <a:gd name="T56" fmla="*/ 253 w 260"/>
                <a:gd name="T57" fmla="*/ 256 h 262"/>
                <a:gd name="T58" fmla="*/ 253 w 260"/>
                <a:gd name="T59" fmla="*/ 238 h 262"/>
                <a:gd name="T60" fmla="*/ 214 w 260"/>
                <a:gd name="T61" fmla="*/ 181 h 262"/>
                <a:gd name="T62" fmla="*/ 214 w 260"/>
                <a:gd name="T63" fmla="*/ 149 h 262"/>
                <a:gd name="T64" fmla="*/ 247 w 260"/>
                <a:gd name="T65" fmla="*/ 149 h 262"/>
                <a:gd name="T66" fmla="*/ 260 w 260"/>
                <a:gd name="T67" fmla="*/ 137 h 262"/>
                <a:gd name="T68" fmla="*/ 260 w 260"/>
                <a:gd name="T69" fmla="*/ 12 h 262"/>
                <a:gd name="T70" fmla="*/ 247 w 260"/>
                <a:gd name="T71" fmla="*/ 0 h 262"/>
                <a:gd name="T72" fmla="*/ 202 w 260"/>
                <a:gd name="T73" fmla="*/ 162 h 262"/>
                <a:gd name="T74" fmla="*/ 57 w 260"/>
                <a:gd name="T75" fmla="*/ 162 h 262"/>
                <a:gd name="T76" fmla="*/ 57 w 260"/>
                <a:gd name="T77" fmla="*/ 149 h 262"/>
                <a:gd name="T78" fmla="*/ 202 w 260"/>
                <a:gd name="T79" fmla="*/ 149 h 262"/>
                <a:gd name="T80" fmla="*/ 202 w 260"/>
                <a:gd name="T81" fmla="*/ 1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262">
                  <a:moveTo>
                    <a:pt x="247" y="0"/>
                  </a:moveTo>
                  <a:cubicBezTo>
                    <a:pt x="46" y="0"/>
                    <a:pt x="12" y="0"/>
                    <a:pt x="12" y="0"/>
                  </a:cubicBezTo>
                  <a:cubicBezTo>
                    <a:pt x="5" y="0"/>
                    <a:pt x="0" y="6"/>
                    <a:pt x="0" y="12"/>
                  </a:cubicBezTo>
                  <a:cubicBezTo>
                    <a:pt x="0" y="47"/>
                    <a:pt x="0" y="72"/>
                    <a:pt x="0" y="90"/>
                  </a:cubicBezTo>
                  <a:cubicBezTo>
                    <a:pt x="12" y="78"/>
                    <a:pt x="12" y="78"/>
                    <a:pt x="12" y="78"/>
                  </a:cubicBezTo>
                  <a:cubicBezTo>
                    <a:pt x="12" y="78"/>
                    <a:pt x="12" y="78"/>
                    <a:pt x="12" y="78"/>
                  </a:cubicBezTo>
                  <a:cubicBezTo>
                    <a:pt x="13" y="77"/>
                    <a:pt x="13" y="77"/>
                    <a:pt x="13" y="77"/>
                  </a:cubicBezTo>
                  <a:cubicBezTo>
                    <a:pt x="13" y="13"/>
                    <a:pt x="13" y="13"/>
                    <a:pt x="13" y="13"/>
                  </a:cubicBezTo>
                  <a:cubicBezTo>
                    <a:pt x="212" y="13"/>
                    <a:pt x="247" y="13"/>
                    <a:pt x="247" y="13"/>
                  </a:cubicBezTo>
                  <a:cubicBezTo>
                    <a:pt x="247" y="131"/>
                    <a:pt x="247" y="136"/>
                    <a:pt x="247" y="136"/>
                  </a:cubicBezTo>
                  <a:cubicBezTo>
                    <a:pt x="127" y="136"/>
                    <a:pt x="67" y="136"/>
                    <a:pt x="38" y="136"/>
                  </a:cubicBezTo>
                  <a:cubicBezTo>
                    <a:pt x="28" y="141"/>
                    <a:pt x="19" y="144"/>
                    <a:pt x="12" y="145"/>
                  </a:cubicBezTo>
                  <a:cubicBezTo>
                    <a:pt x="12" y="145"/>
                    <a:pt x="8" y="145"/>
                    <a:pt x="4" y="146"/>
                  </a:cubicBezTo>
                  <a:cubicBezTo>
                    <a:pt x="6" y="148"/>
                    <a:pt x="9" y="149"/>
                    <a:pt x="12" y="149"/>
                  </a:cubicBezTo>
                  <a:cubicBezTo>
                    <a:pt x="23" y="149"/>
                    <a:pt x="34" y="149"/>
                    <a:pt x="45" y="149"/>
                  </a:cubicBezTo>
                  <a:cubicBezTo>
                    <a:pt x="45" y="181"/>
                    <a:pt x="45" y="181"/>
                    <a:pt x="45" y="181"/>
                  </a:cubicBezTo>
                  <a:cubicBezTo>
                    <a:pt x="6" y="238"/>
                    <a:pt x="6" y="238"/>
                    <a:pt x="6" y="238"/>
                  </a:cubicBezTo>
                  <a:cubicBezTo>
                    <a:pt x="6" y="256"/>
                    <a:pt x="6" y="256"/>
                    <a:pt x="6" y="256"/>
                  </a:cubicBezTo>
                  <a:cubicBezTo>
                    <a:pt x="6" y="259"/>
                    <a:pt x="9" y="262"/>
                    <a:pt x="12" y="262"/>
                  </a:cubicBezTo>
                  <a:cubicBezTo>
                    <a:pt x="16" y="262"/>
                    <a:pt x="18" y="259"/>
                    <a:pt x="18" y="256"/>
                  </a:cubicBezTo>
                  <a:cubicBezTo>
                    <a:pt x="18" y="242"/>
                    <a:pt x="18" y="242"/>
                    <a:pt x="18" y="242"/>
                  </a:cubicBezTo>
                  <a:cubicBezTo>
                    <a:pt x="57" y="184"/>
                    <a:pt x="57" y="184"/>
                    <a:pt x="57" y="184"/>
                  </a:cubicBezTo>
                  <a:cubicBezTo>
                    <a:pt x="57" y="174"/>
                    <a:pt x="57" y="174"/>
                    <a:pt x="57" y="174"/>
                  </a:cubicBezTo>
                  <a:cubicBezTo>
                    <a:pt x="202" y="174"/>
                    <a:pt x="202" y="174"/>
                    <a:pt x="202" y="174"/>
                  </a:cubicBezTo>
                  <a:cubicBezTo>
                    <a:pt x="202" y="184"/>
                    <a:pt x="202" y="184"/>
                    <a:pt x="202" y="184"/>
                  </a:cubicBezTo>
                  <a:cubicBezTo>
                    <a:pt x="241" y="242"/>
                    <a:pt x="241" y="242"/>
                    <a:pt x="241" y="242"/>
                  </a:cubicBezTo>
                  <a:cubicBezTo>
                    <a:pt x="241" y="256"/>
                    <a:pt x="241" y="256"/>
                    <a:pt x="241" y="256"/>
                  </a:cubicBezTo>
                  <a:cubicBezTo>
                    <a:pt x="241" y="259"/>
                    <a:pt x="244" y="262"/>
                    <a:pt x="247" y="262"/>
                  </a:cubicBezTo>
                  <a:cubicBezTo>
                    <a:pt x="250" y="262"/>
                    <a:pt x="253" y="259"/>
                    <a:pt x="253" y="256"/>
                  </a:cubicBezTo>
                  <a:cubicBezTo>
                    <a:pt x="253" y="238"/>
                    <a:pt x="253" y="238"/>
                    <a:pt x="253" y="238"/>
                  </a:cubicBezTo>
                  <a:cubicBezTo>
                    <a:pt x="214" y="181"/>
                    <a:pt x="214" y="181"/>
                    <a:pt x="214" y="181"/>
                  </a:cubicBezTo>
                  <a:cubicBezTo>
                    <a:pt x="214" y="149"/>
                    <a:pt x="214" y="149"/>
                    <a:pt x="214" y="149"/>
                  </a:cubicBezTo>
                  <a:cubicBezTo>
                    <a:pt x="240" y="149"/>
                    <a:pt x="247" y="149"/>
                    <a:pt x="247" y="149"/>
                  </a:cubicBezTo>
                  <a:cubicBezTo>
                    <a:pt x="254" y="149"/>
                    <a:pt x="260" y="144"/>
                    <a:pt x="260" y="137"/>
                  </a:cubicBezTo>
                  <a:cubicBezTo>
                    <a:pt x="260" y="17"/>
                    <a:pt x="260" y="12"/>
                    <a:pt x="260" y="12"/>
                  </a:cubicBezTo>
                  <a:cubicBezTo>
                    <a:pt x="260" y="6"/>
                    <a:pt x="254" y="0"/>
                    <a:pt x="247" y="0"/>
                  </a:cubicBezTo>
                  <a:close/>
                  <a:moveTo>
                    <a:pt x="202" y="162"/>
                  </a:moveTo>
                  <a:cubicBezTo>
                    <a:pt x="57" y="162"/>
                    <a:pt x="57" y="162"/>
                    <a:pt x="57" y="162"/>
                  </a:cubicBezTo>
                  <a:cubicBezTo>
                    <a:pt x="57" y="149"/>
                    <a:pt x="57" y="149"/>
                    <a:pt x="57" y="149"/>
                  </a:cubicBezTo>
                  <a:cubicBezTo>
                    <a:pt x="128" y="149"/>
                    <a:pt x="174" y="149"/>
                    <a:pt x="202" y="149"/>
                  </a:cubicBezTo>
                  <a:lnTo>
                    <a:pt x="20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6" name="Freeform 9">
              <a:extLst>
                <a:ext uri="{FF2B5EF4-FFF2-40B4-BE49-F238E27FC236}">
                  <a16:creationId xmlns:a16="http://schemas.microsoft.com/office/drawing/2014/main" id="{890374C4-B7AC-4FCD-BB12-05E6B8568BDA}"/>
                </a:ext>
              </a:extLst>
            </p:cNvPr>
            <p:cNvSpPr>
              <a:spLocks/>
            </p:cNvSpPr>
            <p:nvPr/>
          </p:nvSpPr>
          <p:spPr bwMode="auto">
            <a:xfrm>
              <a:off x="4870451" y="3186113"/>
              <a:ext cx="392113" cy="322263"/>
            </a:xfrm>
            <a:custGeom>
              <a:avLst/>
              <a:gdLst>
                <a:gd name="T0" fmla="*/ 75 w 104"/>
                <a:gd name="T1" fmla="*/ 62 h 85"/>
                <a:gd name="T2" fmla="*/ 85 w 104"/>
                <a:gd name="T3" fmla="*/ 56 h 85"/>
                <a:gd name="T4" fmla="*/ 87 w 104"/>
                <a:gd name="T5" fmla="*/ 50 h 85"/>
                <a:gd name="T6" fmla="*/ 85 w 104"/>
                <a:gd name="T7" fmla="*/ 48 h 85"/>
                <a:gd name="T8" fmla="*/ 86 w 104"/>
                <a:gd name="T9" fmla="*/ 47 h 85"/>
                <a:gd name="T10" fmla="*/ 89 w 104"/>
                <a:gd name="T11" fmla="*/ 39 h 85"/>
                <a:gd name="T12" fmla="*/ 83 w 104"/>
                <a:gd name="T13" fmla="*/ 36 h 85"/>
                <a:gd name="T14" fmla="*/ 85 w 104"/>
                <a:gd name="T15" fmla="*/ 34 h 85"/>
                <a:gd name="T16" fmla="*/ 88 w 104"/>
                <a:gd name="T17" fmla="*/ 26 h 85"/>
                <a:gd name="T18" fmla="*/ 79 w 104"/>
                <a:gd name="T19" fmla="*/ 24 h 85"/>
                <a:gd name="T20" fmla="*/ 100 w 104"/>
                <a:gd name="T21" fmla="*/ 12 h 85"/>
                <a:gd name="T22" fmla="*/ 102 w 104"/>
                <a:gd name="T23" fmla="*/ 4 h 85"/>
                <a:gd name="T24" fmla="*/ 94 w 104"/>
                <a:gd name="T25" fmla="*/ 1 h 85"/>
                <a:gd name="T26" fmla="*/ 47 w 104"/>
                <a:gd name="T27" fmla="*/ 28 h 85"/>
                <a:gd name="T28" fmla="*/ 46 w 104"/>
                <a:gd name="T29" fmla="*/ 29 h 85"/>
                <a:gd name="T30" fmla="*/ 46 w 104"/>
                <a:gd name="T31" fmla="*/ 28 h 85"/>
                <a:gd name="T32" fmla="*/ 57 w 104"/>
                <a:gd name="T33" fmla="*/ 17 h 85"/>
                <a:gd name="T34" fmla="*/ 57 w 104"/>
                <a:gd name="T35" fmla="*/ 10 h 85"/>
                <a:gd name="T36" fmla="*/ 49 w 104"/>
                <a:gd name="T37" fmla="*/ 9 h 85"/>
                <a:gd name="T38" fmla="*/ 42 w 104"/>
                <a:gd name="T39" fmla="*/ 17 h 85"/>
                <a:gd name="T40" fmla="*/ 41 w 104"/>
                <a:gd name="T41" fmla="*/ 17 h 85"/>
                <a:gd name="T42" fmla="*/ 29 w 104"/>
                <a:gd name="T43" fmla="*/ 30 h 85"/>
                <a:gd name="T44" fmla="*/ 28 w 104"/>
                <a:gd name="T45" fmla="*/ 31 h 85"/>
                <a:gd name="T46" fmla="*/ 20 w 104"/>
                <a:gd name="T47" fmla="*/ 41 h 85"/>
                <a:gd name="T48" fmla="*/ 19 w 104"/>
                <a:gd name="T49" fmla="*/ 42 h 85"/>
                <a:gd name="T50" fmla="*/ 6 w 104"/>
                <a:gd name="T51" fmla="*/ 57 h 85"/>
                <a:gd name="T52" fmla="*/ 0 w 104"/>
                <a:gd name="T53" fmla="*/ 60 h 85"/>
                <a:gd name="T54" fmla="*/ 14 w 104"/>
                <a:gd name="T55" fmla="*/ 85 h 85"/>
                <a:gd name="T56" fmla="*/ 18 w 104"/>
                <a:gd name="T57" fmla="*/ 83 h 85"/>
                <a:gd name="T58" fmla="*/ 39 w 104"/>
                <a:gd name="T59" fmla="*/ 77 h 85"/>
                <a:gd name="T60" fmla="*/ 75 w 104"/>
                <a:gd name="T61"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85">
                  <a:moveTo>
                    <a:pt x="75" y="62"/>
                  </a:moveTo>
                  <a:cubicBezTo>
                    <a:pt x="85" y="56"/>
                    <a:pt x="85" y="56"/>
                    <a:pt x="85" y="56"/>
                  </a:cubicBezTo>
                  <a:cubicBezTo>
                    <a:pt x="87" y="55"/>
                    <a:pt x="88" y="52"/>
                    <a:pt x="87" y="50"/>
                  </a:cubicBezTo>
                  <a:cubicBezTo>
                    <a:pt x="86" y="49"/>
                    <a:pt x="86" y="49"/>
                    <a:pt x="85" y="48"/>
                  </a:cubicBezTo>
                  <a:cubicBezTo>
                    <a:pt x="86" y="47"/>
                    <a:pt x="86" y="47"/>
                    <a:pt x="86" y="47"/>
                  </a:cubicBezTo>
                  <a:cubicBezTo>
                    <a:pt x="89" y="46"/>
                    <a:pt x="90" y="43"/>
                    <a:pt x="89" y="39"/>
                  </a:cubicBezTo>
                  <a:cubicBezTo>
                    <a:pt x="87" y="36"/>
                    <a:pt x="86" y="34"/>
                    <a:pt x="83" y="36"/>
                  </a:cubicBezTo>
                  <a:cubicBezTo>
                    <a:pt x="85" y="34"/>
                    <a:pt x="85" y="34"/>
                    <a:pt x="85" y="34"/>
                  </a:cubicBezTo>
                  <a:cubicBezTo>
                    <a:pt x="88" y="32"/>
                    <a:pt x="89" y="29"/>
                    <a:pt x="88" y="26"/>
                  </a:cubicBezTo>
                  <a:cubicBezTo>
                    <a:pt x="86" y="23"/>
                    <a:pt x="82" y="22"/>
                    <a:pt x="79" y="24"/>
                  </a:cubicBezTo>
                  <a:cubicBezTo>
                    <a:pt x="100" y="12"/>
                    <a:pt x="100" y="12"/>
                    <a:pt x="100" y="12"/>
                  </a:cubicBezTo>
                  <a:cubicBezTo>
                    <a:pt x="103" y="10"/>
                    <a:pt x="104" y="6"/>
                    <a:pt x="102" y="4"/>
                  </a:cubicBezTo>
                  <a:cubicBezTo>
                    <a:pt x="101" y="1"/>
                    <a:pt x="97" y="0"/>
                    <a:pt x="94" y="1"/>
                  </a:cubicBezTo>
                  <a:cubicBezTo>
                    <a:pt x="47" y="28"/>
                    <a:pt x="47" y="28"/>
                    <a:pt x="47" y="28"/>
                  </a:cubicBezTo>
                  <a:cubicBezTo>
                    <a:pt x="46" y="28"/>
                    <a:pt x="46" y="28"/>
                    <a:pt x="46" y="29"/>
                  </a:cubicBezTo>
                  <a:cubicBezTo>
                    <a:pt x="46" y="29"/>
                    <a:pt x="46" y="28"/>
                    <a:pt x="46" y="28"/>
                  </a:cubicBezTo>
                  <a:cubicBezTo>
                    <a:pt x="57" y="17"/>
                    <a:pt x="57" y="17"/>
                    <a:pt x="57" y="17"/>
                  </a:cubicBezTo>
                  <a:cubicBezTo>
                    <a:pt x="59" y="15"/>
                    <a:pt x="59" y="12"/>
                    <a:pt x="57" y="10"/>
                  </a:cubicBezTo>
                  <a:cubicBezTo>
                    <a:pt x="55" y="7"/>
                    <a:pt x="52" y="7"/>
                    <a:pt x="49" y="9"/>
                  </a:cubicBezTo>
                  <a:cubicBezTo>
                    <a:pt x="42" y="17"/>
                    <a:pt x="42" y="17"/>
                    <a:pt x="42" y="17"/>
                  </a:cubicBezTo>
                  <a:cubicBezTo>
                    <a:pt x="42" y="17"/>
                    <a:pt x="41" y="17"/>
                    <a:pt x="41" y="17"/>
                  </a:cubicBezTo>
                  <a:cubicBezTo>
                    <a:pt x="29" y="30"/>
                    <a:pt x="29" y="30"/>
                    <a:pt x="29" y="30"/>
                  </a:cubicBezTo>
                  <a:cubicBezTo>
                    <a:pt x="28" y="30"/>
                    <a:pt x="28" y="31"/>
                    <a:pt x="28" y="31"/>
                  </a:cubicBezTo>
                  <a:cubicBezTo>
                    <a:pt x="25" y="34"/>
                    <a:pt x="22" y="37"/>
                    <a:pt x="20" y="41"/>
                  </a:cubicBezTo>
                  <a:cubicBezTo>
                    <a:pt x="20" y="41"/>
                    <a:pt x="19" y="42"/>
                    <a:pt x="19" y="42"/>
                  </a:cubicBezTo>
                  <a:cubicBezTo>
                    <a:pt x="14" y="52"/>
                    <a:pt x="7" y="57"/>
                    <a:pt x="6" y="57"/>
                  </a:cubicBezTo>
                  <a:cubicBezTo>
                    <a:pt x="0" y="60"/>
                    <a:pt x="0" y="60"/>
                    <a:pt x="0" y="60"/>
                  </a:cubicBezTo>
                  <a:cubicBezTo>
                    <a:pt x="14" y="85"/>
                    <a:pt x="14" y="85"/>
                    <a:pt x="14" y="85"/>
                  </a:cubicBezTo>
                  <a:cubicBezTo>
                    <a:pt x="18" y="83"/>
                    <a:pt x="18" y="83"/>
                    <a:pt x="18" y="83"/>
                  </a:cubicBezTo>
                  <a:cubicBezTo>
                    <a:pt x="27" y="78"/>
                    <a:pt x="39" y="77"/>
                    <a:pt x="39" y="77"/>
                  </a:cubicBezTo>
                  <a:cubicBezTo>
                    <a:pt x="52" y="75"/>
                    <a:pt x="68" y="66"/>
                    <a:pt x="7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7" name="Прямоугольник 236">
            <a:extLst>
              <a:ext uri="{FF2B5EF4-FFF2-40B4-BE49-F238E27FC236}">
                <a16:creationId xmlns:a16="http://schemas.microsoft.com/office/drawing/2014/main" id="{3B6CC190-58C6-4B08-A34D-840D223C38BA}"/>
              </a:ext>
            </a:extLst>
          </p:cNvPr>
          <p:cNvSpPr/>
          <p:nvPr/>
        </p:nvSpPr>
        <p:spPr>
          <a:xfrm>
            <a:off x="723585" y="5559601"/>
            <a:ext cx="663964" cy="184666"/>
          </a:xfrm>
          <a:prstGeom prst="rect">
            <a:avLst/>
          </a:prstGeom>
        </p:spPr>
        <p:txBody>
          <a:bodyPr wrap="none">
            <a:spAutoFit/>
          </a:bodyPr>
          <a:lstStyle/>
          <a:p>
            <a:r>
              <a:rPr lang="en-US"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PMB728L863</a:t>
            </a:r>
            <a:endParaRPr lang="ru-RU" sz="600" b="1"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grpSp>
        <p:nvGrpSpPr>
          <p:cNvPr id="238" name="Группа 237">
            <a:extLst>
              <a:ext uri="{FF2B5EF4-FFF2-40B4-BE49-F238E27FC236}">
                <a16:creationId xmlns:a16="http://schemas.microsoft.com/office/drawing/2014/main" id="{03BA3A34-11B1-4F3A-A1DE-FE218F07F4CD}"/>
              </a:ext>
            </a:extLst>
          </p:cNvPr>
          <p:cNvGrpSpPr/>
          <p:nvPr/>
        </p:nvGrpSpPr>
        <p:grpSpPr>
          <a:xfrm>
            <a:off x="216907" y="6037491"/>
            <a:ext cx="538749" cy="541605"/>
            <a:chOff x="4870451" y="2944813"/>
            <a:chExt cx="1079500" cy="992188"/>
          </a:xfrm>
          <a:gradFill>
            <a:gsLst>
              <a:gs pos="0">
                <a:srgbClr val="00A7FF"/>
              </a:gs>
              <a:gs pos="100000">
                <a:srgbClr val="00A7FF"/>
              </a:gs>
            </a:gsLst>
            <a:lin ang="5400000" scaled="1"/>
          </a:gradFill>
        </p:grpSpPr>
        <p:sp>
          <p:nvSpPr>
            <p:cNvPr id="239" name="Freeform 6">
              <a:extLst>
                <a:ext uri="{FF2B5EF4-FFF2-40B4-BE49-F238E27FC236}">
                  <a16:creationId xmlns:a16="http://schemas.microsoft.com/office/drawing/2014/main" id="{33AA51E0-824B-415D-BD3B-8C63D36CFA37}"/>
                </a:ext>
              </a:extLst>
            </p:cNvPr>
            <p:cNvSpPr>
              <a:spLocks/>
            </p:cNvSpPr>
            <p:nvPr/>
          </p:nvSpPr>
          <p:spPr bwMode="auto">
            <a:xfrm>
              <a:off x="5153026" y="3076575"/>
              <a:ext cx="228600" cy="231775"/>
            </a:xfrm>
            <a:custGeom>
              <a:avLst/>
              <a:gdLst>
                <a:gd name="T0" fmla="*/ 15 w 61"/>
                <a:gd name="T1" fmla="*/ 51 h 61"/>
                <a:gd name="T2" fmla="*/ 16 w 61"/>
                <a:gd name="T3" fmla="*/ 53 h 61"/>
                <a:gd name="T4" fmla="*/ 17 w 61"/>
                <a:gd name="T5" fmla="*/ 58 h 61"/>
                <a:gd name="T6" fmla="*/ 30 w 61"/>
                <a:gd name="T7" fmla="*/ 61 h 61"/>
                <a:gd name="T8" fmla="*/ 61 w 61"/>
                <a:gd name="T9" fmla="*/ 31 h 61"/>
                <a:gd name="T10" fmla="*/ 30 w 61"/>
                <a:gd name="T11" fmla="*/ 0 h 61"/>
                <a:gd name="T12" fmla="*/ 0 w 61"/>
                <a:gd name="T13" fmla="*/ 31 h 61"/>
                <a:gd name="T14" fmla="*/ 1 w 61"/>
                <a:gd name="T15" fmla="*/ 36 h 61"/>
                <a:gd name="T16" fmla="*/ 6 w 61"/>
                <a:gd name="T17" fmla="*/ 33 h 61"/>
                <a:gd name="T18" fmla="*/ 6 w 61"/>
                <a:gd name="T19" fmla="*/ 31 h 61"/>
                <a:gd name="T20" fmla="*/ 30 w 61"/>
                <a:gd name="T21" fmla="*/ 6 h 61"/>
                <a:gd name="T22" fmla="*/ 55 w 61"/>
                <a:gd name="T23" fmla="*/ 31 h 61"/>
                <a:gd name="T24" fmla="*/ 30 w 61"/>
                <a:gd name="T25" fmla="*/ 55 h 61"/>
                <a:gd name="T26" fmla="*/ 16 w 61"/>
                <a:gd name="T27" fmla="*/ 50 h 61"/>
                <a:gd name="T28" fmla="*/ 15 w 61"/>
                <a:gd name="T29"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61">
                  <a:moveTo>
                    <a:pt x="15" y="51"/>
                  </a:moveTo>
                  <a:cubicBezTo>
                    <a:pt x="15" y="52"/>
                    <a:pt x="16" y="52"/>
                    <a:pt x="16" y="53"/>
                  </a:cubicBezTo>
                  <a:cubicBezTo>
                    <a:pt x="17" y="54"/>
                    <a:pt x="17" y="56"/>
                    <a:pt x="17" y="58"/>
                  </a:cubicBezTo>
                  <a:cubicBezTo>
                    <a:pt x="21" y="60"/>
                    <a:pt x="26" y="61"/>
                    <a:pt x="30" y="61"/>
                  </a:cubicBezTo>
                  <a:cubicBezTo>
                    <a:pt x="47" y="61"/>
                    <a:pt x="61" y="48"/>
                    <a:pt x="61" y="31"/>
                  </a:cubicBezTo>
                  <a:cubicBezTo>
                    <a:pt x="61" y="14"/>
                    <a:pt x="47" y="0"/>
                    <a:pt x="30" y="0"/>
                  </a:cubicBezTo>
                  <a:cubicBezTo>
                    <a:pt x="14" y="0"/>
                    <a:pt x="0" y="14"/>
                    <a:pt x="0" y="31"/>
                  </a:cubicBezTo>
                  <a:cubicBezTo>
                    <a:pt x="0" y="33"/>
                    <a:pt x="0" y="34"/>
                    <a:pt x="1" y="36"/>
                  </a:cubicBezTo>
                  <a:cubicBezTo>
                    <a:pt x="6" y="33"/>
                    <a:pt x="6" y="33"/>
                    <a:pt x="6" y="33"/>
                  </a:cubicBezTo>
                  <a:cubicBezTo>
                    <a:pt x="6" y="32"/>
                    <a:pt x="6" y="31"/>
                    <a:pt x="6" y="31"/>
                  </a:cubicBezTo>
                  <a:cubicBezTo>
                    <a:pt x="6" y="17"/>
                    <a:pt x="17" y="6"/>
                    <a:pt x="30" y="6"/>
                  </a:cubicBezTo>
                  <a:cubicBezTo>
                    <a:pt x="44" y="6"/>
                    <a:pt x="55" y="17"/>
                    <a:pt x="55" y="31"/>
                  </a:cubicBezTo>
                  <a:cubicBezTo>
                    <a:pt x="55" y="44"/>
                    <a:pt x="44" y="55"/>
                    <a:pt x="30" y="55"/>
                  </a:cubicBezTo>
                  <a:cubicBezTo>
                    <a:pt x="25" y="55"/>
                    <a:pt x="20" y="53"/>
                    <a:pt x="16" y="50"/>
                  </a:cubicBezTo>
                  <a:lnTo>
                    <a:pt x="15"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0" name="Freeform 7">
              <a:extLst>
                <a:ext uri="{FF2B5EF4-FFF2-40B4-BE49-F238E27FC236}">
                  <a16:creationId xmlns:a16="http://schemas.microsoft.com/office/drawing/2014/main" id="{896A1859-5BB7-4E7B-B91B-6A1D7FF37D86}"/>
                </a:ext>
              </a:extLst>
            </p:cNvPr>
            <p:cNvSpPr>
              <a:spLocks/>
            </p:cNvSpPr>
            <p:nvPr/>
          </p:nvSpPr>
          <p:spPr bwMode="auto">
            <a:xfrm>
              <a:off x="5208588" y="3133725"/>
              <a:ext cx="117475" cy="117475"/>
            </a:xfrm>
            <a:custGeom>
              <a:avLst/>
              <a:gdLst>
                <a:gd name="T0" fmla="*/ 16 w 31"/>
                <a:gd name="T1" fmla="*/ 25 h 31"/>
                <a:gd name="T2" fmla="*/ 12 w 31"/>
                <a:gd name="T3" fmla="*/ 29 h 31"/>
                <a:gd name="T4" fmla="*/ 10 w 31"/>
                <a:gd name="T5" fmla="*/ 30 h 31"/>
                <a:gd name="T6" fmla="*/ 15 w 31"/>
                <a:gd name="T7" fmla="*/ 31 h 31"/>
                <a:gd name="T8" fmla="*/ 31 w 31"/>
                <a:gd name="T9" fmla="*/ 16 h 31"/>
                <a:gd name="T10" fmla="*/ 15 w 31"/>
                <a:gd name="T11" fmla="*/ 0 h 31"/>
                <a:gd name="T12" fmla="*/ 0 w 31"/>
                <a:gd name="T13" fmla="*/ 13 h 31"/>
                <a:gd name="T14" fmla="*/ 2 w 31"/>
                <a:gd name="T15" fmla="*/ 12 h 31"/>
                <a:gd name="T16" fmla="*/ 7 w 31"/>
                <a:gd name="T17" fmla="*/ 10 h 31"/>
                <a:gd name="T18" fmla="*/ 15 w 31"/>
                <a:gd name="T19" fmla="*/ 6 h 31"/>
                <a:gd name="T20" fmla="*/ 25 w 31"/>
                <a:gd name="T21" fmla="*/ 16 h 31"/>
                <a:gd name="T22" fmla="*/ 16 w 31"/>
                <a:gd name="T2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1">
                  <a:moveTo>
                    <a:pt x="16" y="25"/>
                  </a:moveTo>
                  <a:cubicBezTo>
                    <a:pt x="15" y="27"/>
                    <a:pt x="14" y="28"/>
                    <a:pt x="12" y="29"/>
                  </a:cubicBezTo>
                  <a:cubicBezTo>
                    <a:pt x="10" y="30"/>
                    <a:pt x="10" y="30"/>
                    <a:pt x="10" y="30"/>
                  </a:cubicBezTo>
                  <a:cubicBezTo>
                    <a:pt x="12" y="31"/>
                    <a:pt x="14" y="31"/>
                    <a:pt x="15" y="31"/>
                  </a:cubicBezTo>
                  <a:cubicBezTo>
                    <a:pt x="24" y="31"/>
                    <a:pt x="31" y="24"/>
                    <a:pt x="31" y="16"/>
                  </a:cubicBezTo>
                  <a:cubicBezTo>
                    <a:pt x="31" y="7"/>
                    <a:pt x="24" y="0"/>
                    <a:pt x="15" y="0"/>
                  </a:cubicBezTo>
                  <a:cubicBezTo>
                    <a:pt x="8" y="0"/>
                    <a:pt x="1" y="6"/>
                    <a:pt x="0" y="13"/>
                  </a:cubicBezTo>
                  <a:cubicBezTo>
                    <a:pt x="2" y="12"/>
                    <a:pt x="2" y="12"/>
                    <a:pt x="2" y="12"/>
                  </a:cubicBezTo>
                  <a:cubicBezTo>
                    <a:pt x="4" y="11"/>
                    <a:pt x="6" y="10"/>
                    <a:pt x="7" y="10"/>
                  </a:cubicBezTo>
                  <a:cubicBezTo>
                    <a:pt x="9" y="8"/>
                    <a:pt x="12" y="6"/>
                    <a:pt x="15" y="6"/>
                  </a:cubicBezTo>
                  <a:cubicBezTo>
                    <a:pt x="21" y="6"/>
                    <a:pt x="25" y="10"/>
                    <a:pt x="25" y="16"/>
                  </a:cubicBezTo>
                  <a:cubicBezTo>
                    <a:pt x="25" y="21"/>
                    <a:pt x="21" y="25"/>
                    <a:pt x="1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1" name="Freeform 8">
              <a:extLst>
                <a:ext uri="{FF2B5EF4-FFF2-40B4-BE49-F238E27FC236}">
                  <a16:creationId xmlns:a16="http://schemas.microsoft.com/office/drawing/2014/main" id="{DD5A2967-8D96-4F6E-BADE-B8B42084550C}"/>
                </a:ext>
              </a:extLst>
            </p:cNvPr>
            <p:cNvSpPr>
              <a:spLocks noEditPoints="1"/>
            </p:cNvSpPr>
            <p:nvPr/>
          </p:nvSpPr>
          <p:spPr bwMode="auto">
            <a:xfrm>
              <a:off x="4972051" y="2944813"/>
              <a:ext cx="977900" cy="992188"/>
            </a:xfrm>
            <a:custGeom>
              <a:avLst/>
              <a:gdLst>
                <a:gd name="T0" fmla="*/ 247 w 260"/>
                <a:gd name="T1" fmla="*/ 0 h 262"/>
                <a:gd name="T2" fmla="*/ 12 w 260"/>
                <a:gd name="T3" fmla="*/ 0 h 262"/>
                <a:gd name="T4" fmla="*/ 0 w 260"/>
                <a:gd name="T5" fmla="*/ 12 h 262"/>
                <a:gd name="T6" fmla="*/ 0 w 260"/>
                <a:gd name="T7" fmla="*/ 90 h 262"/>
                <a:gd name="T8" fmla="*/ 12 w 260"/>
                <a:gd name="T9" fmla="*/ 78 h 262"/>
                <a:gd name="T10" fmla="*/ 12 w 260"/>
                <a:gd name="T11" fmla="*/ 78 h 262"/>
                <a:gd name="T12" fmla="*/ 13 w 260"/>
                <a:gd name="T13" fmla="*/ 77 h 262"/>
                <a:gd name="T14" fmla="*/ 13 w 260"/>
                <a:gd name="T15" fmla="*/ 13 h 262"/>
                <a:gd name="T16" fmla="*/ 247 w 260"/>
                <a:gd name="T17" fmla="*/ 13 h 262"/>
                <a:gd name="T18" fmla="*/ 247 w 260"/>
                <a:gd name="T19" fmla="*/ 136 h 262"/>
                <a:gd name="T20" fmla="*/ 38 w 260"/>
                <a:gd name="T21" fmla="*/ 136 h 262"/>
                <a:gd name="T22" fmla="*/ 12 w 260"/>
                <a:gd name="T23" fmla="*/ 145 h 262"/>
                <a:gd name="T24" fmla="*/ 4 w 260"/>
                <a:gd name="T25" fmla="*/ 146 h 262"/>
                <a:gd name="T26" fmla="*/ 12 w 260"/>
                <a:gd name="T27" fmla="*/ 149 h 262"/>
                <a:gd name="T28" fmla="*/ 45 w 260"/>
                <a:gd name="T29" fmla="*/ 149 h 262"/>
                <a:gd name="T30" fmla="*/ 45 w 260"/>
                <a:gd name="T31" fmla="*/ 181 h 262"/>
                <a:gd name="T32" fmla="*/ 6 w 260"/>
                <a:gd name="T33" fmla="*/ 238 h 262"/>
                <a:gd name="T34" fmla="*/ 6 w 260"/>
                <a:gd name="T35" fmla="*/ 256 h 262"/>
                <a:gd name="T36" fmla="*/ 12 w 260"/>
                <a:gd name="T37" fmla="*/ 262 h 262"/>
                <a:gd name="T38" fmla="*/ 18 w 260"/>
                <a:gd name="T39" fmla="*/ 256 h 262"/>
                <a:gd name="T40" fmla="*/ 18 w 260"/>
                <a:gd name="T41" fmla="*/ 242 h 262"/>
                <a:gd name="T42" fmla="*/ 57 w 260"/>
                <a:gd name="T43" fmla="*/ 184 h 262"/>
                <a:gd name="T44" fmla="*/ 57 w 260"/>
                <a:gd name="T45" fmla="*/ 174 h 262"/>
                <a:gd name="T46" fmla="*/ 202 w 260"/>
                <a:gd name="T47" fmla="*/ 174 h 262"/>
                <a:gd name="T48" fmla="*/ 202 w 260"/>
                <a:gd name="T49" fmla="*/ 184 h 262"/>
                <a:gd name="T50" fmla="*/ 241 w 260"/>
                <a:gd name="T51" fmla="*/ 242 h 262"/>
                <a:gd name="T52" fmla="*/ 241 w 260"/>
                <a:gd name="T53" fmla="*/ 256 h 262"/>
                <a:gd name="T54" fmla="*/ 247 w 260"/>
                <a:gd name="T55" fmla="*/ 262 h 262"/>
                <a:gd name="T56" fmla="*/ 253 w 260"/>
                <a:gd name="T57" fmla="*/ 256 h 262"/>
                <a:gd name="T58" fmla="*/ 253 w 260"/>
                <a:gd name="T59" fmla="*/ 238 h 262"/>
                <a:gd name="T60" fmla="*/ 214 w 260"/>
                <a:gd name="T61" fmla="*/ 181 h 262"/>
                <a:gd name="T62" fmla="*/ 214 w 260"/>
                <a:gd name="T63" fmla="*/ 149 h 262"/>
                <a:gd name="T64" fmla="*/ 247 w 260"/>
                <a:gd name="T65" fmla="*/ 149 h 262"/>
                <a:gd name="T66" fmla="*/ 260 w 260"/>
                <a:gd name="T67" fmla="*/ 137 h 262"/>
                <a:gd name="T68" fmla="*/ 260 w 260"/>
                <a:gd name="T69" fmla="*/ 12 h 262"/>
                <a:gd name="T70" fmla="*/ 247 w 260"/>
                <a:gd name="T71" fmla="*/ 0 h 262"/>
                <a:gd name="T72" fmla="*/ 202 w 260"/>
                <a:gd name="T73" fmla="*/ 162 h 262"/>
                <a:gd name="T74" fmla="*/ 57 w 260"/>
                <a:gd name="T75" fmla="*/ 162 h 262"/>
                <a:gd name="T76" fmla="*/ 57 w 260"/>
                <a:gd name="T77" fmla="*/ 149 h 262"/>
                <a:gd name="T78" fmla="*/ 202 w 260"/>
                <a:gd name="T79" fmla="*/ 149 h 262"/>
                <a:gd name="T80" fmla="*/ 202 w 260"/>
                <a:gd name="T81" fmla="*/ 1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262">
                  <a:moveTo>
                    <a:pt x="247" y="0"/>
                  </a:moveTo>
                  <a:cubicBezTo>
                    <a:pt x="46" y="0"/>
                    <a:pt x="12" y="0"/>
                    <a:pt x="12" y="0"/>
                  </a:cubicBezTo>
                  <a:cubicBezTo>
                    <a:pt x="5" y="0"/>
                    <a:pt x="0" y="6"/>
                    <a:pt x="0" y="12"/>
                  </a:cubicBezTo>
                  <a:cubicBezTo>
                    <a:pt x="0" y="47"/>
                    <a:pt x="0" y="72"/>
                    <a:pt x="0" y="90"/>
                  </a:cubicBezTo>
                  <a:cubicBezTo>
                    <a:pt x="12" y="78"/>
                    <a:pt x="12" y="78"/>
                    <a:pt x="12" y="78"/>
                  </a:cubicBezTo>
                  <a:cubicBezTo>
                    <a:pt x="12" y="78"/>
                    <a:pt x="12" y="78"/>
                    <a:pt x="12" y="78"/>
                  </a:cubicBezTo>
                  <a:cubicBezTo>
                    <a:pt x="13" y="77"/>
                    <a:pt x="13" y="77"/>
                    <a:pt x="13" y="77"/>
                  </a:cubicBezTo>
                  <a:cubicBezTo>
                    <a:pt x="13" y="13"/>
                    <a:pt x="13" y="13"/>
                    <a:pt x="13" y="13"/>
                  </a:cubicBezTo>
                  <a:cubicBezTo>
                    <a:pt x="212" y="13"/>
                    <a:pt x="247" y="13"/>
                    <a:pt x="247" y="13"/>
                  </a:cubicBezTo>
                  <a:cubicBezTo>
                    <a:pt x="247" y="131"/>
                    <a:pt x="247" y="136"/>
                    <a:pt x="247" y="136"/>
                  </a:cubicBezTo>
                  <a:cubicBezTo>
                    <a:pt x="127" y="136"/>
                    <a:pt x="67" y="136"/>
                    <a:pt x="38" y="136"/>
                  </a:cubicBezTo>
                  <a:cubicBezTo>
                    <a:pt x="28" y="141"/>
                    <a:pt x="19" y="144"/>
                    <a:pt x="12" y="145"/>
                  </a:cubicBezTo>
                  <a:cubicBezTo>
                    <a:pt x="12" y="145"/>
                    <a:pt x="8" y="145"/>
                    <a:pt x="4" y="146"/>
                  </a:cubicBezTo>
                  <a:cubicBezTo>
                    <a:pt x="6" y="148"/>
                    <a:pt x="9" y="149"/>
                    <a:pt x="12" y="149"/>
                  </a:cubicBezTo>
                  <a:cubicBezTo>
                    <a:pt x="23" y="149"/>
                    <a:pt x="34" y="149"/>
                    <a:pt x="45" y="149"/>
                  </a:cubicBezTo>
                  <a:cubicBezTo>
                    <a:pt x="45" y="181"/>
                    <a:pt x="45" y="181"/>
                    <a:pt x="45" y="181"/>
                  </a:cubicBezTo>
                  <a:cubicBezTo>
                    <a:pt x="6" y="238"/>
                    <a:pt x="6" y="238"/>
                    <a:pt x="6" y="238"/>
                  </a:cubicBezTo>
                  <a:cubicBezTo>
                    <a:pt x="6" y="256"/>
                    <a:pt x="6" y="256"/>
                    <a:pt x="6" y="256"/>
                  </a:cubicBezTo>
                  <a:cubicBezTo>
                    <a:pt x="6" y="259"/>
                    <a:pt x="9" y="262"/>
                    <a:pt x="12" y="262"/>
                  </a:cubicBezTo>
                  <a:cubicBezTo>
                    <a:pt x="16" y="262"/>
                    <a:pt x="18" y="259"/>
                    <a:pt x="18" y="256"/>
                  </a:cubicBezTo>
                  <a:cubicBezTo>
                    <a:pt x="18" y="242"/>
                    <a:pt x="18" y="242"/>
                    <a:pt x="18" y="242"/>
                  </a:cubicBezTo>
                  <a:cubicBezTo>
                    <a:pt x="57" y="184"/>
                    <a:pt x="57" y="184"/>
                    <a:pt x="57" y="184"/>
                  </a:cubicBezTo>
                  <a:cubicBezTo>
                    <a:pt x="57" y="174"/>
                    <a:pt x="57" y="174"/>
                    <a:pt x="57" y="174"/>
                  </a:cubicBezTo>
                  <a:cubicBezTo>
                    <a:pt x="202" y="174"/>
                    <a:pt x="202" y="174"/>
                    <a:pt x="202" y="174"/>
                  </a:cubicBezTo>
                  <a:cubicBezTo>
                    <a:pt x="202" y="184"/>
                    <a:pt x="202" y="184"/>
                    <a:pt x="202" y="184"/>
                  </a:cubicBezTo>
                  <a:cubicBezTo>
                    <a:pt x="241" y="242"/>
                    <a:pt x="241" y="242"/>
                    <a:pt x="241" y="242"/>
                  </a:cubicBezTo>
                  <a:cubicBezTo>
                    <a:pt x="241" y="256"/>
                    <a:pt x="241" y="256"/>
                    <a:pt x="241" y="256"/>
                  </a:cubicBezTo>
                  <a:cubicBezTo>
                    <a:pt x="241" y="259"/>
                    <a:pt x="244" y="262"/>
                    <a:pt x="247" y="262"/>
                  </a:cubicBezTo>
                  <a:cubicBezTo>
                    <a:pt x="250" y="262"/>
                    <a:pt x="253" y="259"/>
                    <a:pt x="253" y="256"/>
                  </a:cubicBezTo>
                  <a:cubicBezTo>
                    <a:pt x="253" y="238"/>
                    <a:pt x="253" y="238"/>
                    <a:pt x="253" y="238"/>
                  </a:cubicBezTo>
                  <a:cubicBezTo>
                    <a:pt x="214" y="181"/>
                    <a:pt x="214" y="181"/>
                    <a:pt x="214" y="181"/>
                  </a:cubicBezTo>
                  <a:cubicBezTo>
                    <a:pt x="214" y="149"/>
                    <a:pt x="214" y="149"/>
                    <a:pt x="214" y="149"/>
                  </a:cubicBezTo>
                  <a:cubicBezTo>
                    <a:pt x="240" y="149"/>
                    <a:pt x="247" y="149"/>
                    <a:pt x="247" y="149"/>
                  </a:cubicBezTo>
                  <a:cubicBezTo>
                    <a:pt x="254" y="149"/>
                    <a:pt x="260" y="144"/>
                    <a:pt x="260" y="137"/>
                  </a:cubicBezTo>
                  <a:cubicBezTo>
                    <a:pt x="260" y="17"/>
                    <a:pt x="260" y="12"/>
                    <a:pt x="260" y="12"/>
                  </a:cubicBezTo>
                  <a:cubicBezTo>
                    <a:pt x="260" y="6"/>
                    <a:pt x="254" y="0"/>
                    <a:pt x="247" y="0"/>
                  </a:cubicBezTo>
                  <a:close/>
                  <a:moveTo>
                    <a:pt x="202" y="162"/>
                  </a:moveTo>
                  <a:cubicBezTo>
                    <a:pt x="57" y="162"/>
                    <a:pt x="57" y="162"/>
                    <a:pt x="57" y="162"/>
                  </a:cubicBezTo>
                  <a:cubicBezTo>
                    <a:pt x="57" y="149"/>
                    <a:pt x="57" y="149"/>
                    <a:pt x="57" y="149"/>
                  </a:cubicBezTo>
                  <a:cubicBezTo>
                    <a:pt x="128" y="149"/>
                    <a:pt x="174" y="149"/>
                    <a:pt x="202" y="149"/>
                  </a:cubicBezTo>
                  <a:lnTo>
                    <a:pt x="202"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2" name="Freeform 9">
              <a:extLst>
                <a:ext uri="{FF2B5EF4-FFF2-40B4-BE49-F238E27FC236}">
                  <a16:creationId xmlns:a16="http://schemas.microsoft.com/office/drawing/2014/main" id="{A7FE8245-D54A-4D2F-8D02-87EFC2119A5D}"/>
                </a:ext>
              </a:extLst>
            </p:cNvPr>
            <p:cNvSpPr>
              <a:spLocks/>
            </p:cNvSpPr>
            <p:nvPr/>
          </p:nvSpPr>
          <p:spPr bwMode="auto">
            <a:xfrm>
              <a:off x="4870451" y="3186113"/>
              <a:ext cx="392113" cy="322263"/>
            </a:xfrm>
            <a:custGeom>
              <a:avLst/>
              <a:gdLst>
                <a:gd name="T0" fmla="*/ 75 w 104"/>
                <a:gd name="T1" fmla="*/ 62 h 85"/>
                <a:gd name="T2" fmla="*/ 85 w 104"/>
                <a:gd name="T3" fmla="*/ 56 h 85"/>
                <a:gd name="T4" fmla="*/ 87 w 104"/>
                <a:gd name="T5" fmla="*/ 50 h 85"/>
                <a:gd name="T6" fmla="*/ 85 w 104"/>
                <a:gd name="T7" fmla="*/ 48 h 85"/>
                <a:gd name="T8" fmla="*/ 86 w 104"/>
                <a:gd name="T9" fmla="*/ 47 h 85"/>
                <a:gd name="T10" fmla="*/ 89 w 104"/>
                <a:gd name="T11" fmla="*/ 39 h 85"/>
                <a:gd name="T12" fmla="*/ 83 w 104"/>
                <a:gd name="T13" fmla="*/ 36 h 85"/>
                <a:gd name="T14" fmla="*/ 85 w 104"/>
                <a:gd name="T15" fmla="*/ 34 h 85"/>
                <a:gd name="T16" fmla="*/ 88 w 104"/>
                <a:gd name="T17" fmla="*/ 26 h 85"/>
                <a:gd name="T18" fmla="*/ 79 w 104"/>
                <a:gd name="T19" fmla="*/ 24 h 85"/>
                <a:gd name="T20" fmla="*/ 100 w 104"/>
                <a:gd name="T21" fmla="*/ 12 h 85"/>
                <a:gd name="T22" fmla="*/ 102 w 104"/>
                <a:gd name="T23" fmla="*/ 4 h 85"/>
                <a:gd name="T24" fmla="*/ 94 w 104"/>
                <a:gd name="T25" fmla="*/ 1 h 85"/>
                <a:gd name="T26" fmla="*/ 47 w 104"/>
                <a:gd name="T27" fmla="*/ 28 h 85"/>
                <a:gd name="T28" fmla="*/ 46 w 104"/>
                <a:gd name="T29" fmla="*/ 29 h 85"/>
                <a:gd name="T30" fmla="*/ 46 w 104"/>
                <a:gd name="T31" fmla="*/ 28 h 85"/>
                <a:gd name="T32" fmla="*/ 57 w 104"/>
                <a:gd name="T33" fmla="*/ 17 h 85"/>
                <a:gd name="T34" fmla="*/ 57 w 104"/>
                <a:gd name="T35" fmla="*/ 10 h 85"/>
                <a:gd name="T36" fmla="*/ 49 w 104"/>
                <a:gd name="T37" fmla="*/ 9 h 85"/>
                <a:gd name="T38" fmla="*/ 42 w 104"/>
                <a:gd name="T39" fmla="*/ 17 h 85"/>
                <a:gd name="T40" fmla="*/ 41 w 104"/>
                <a:gd name="T41" fmla="*/ 17 h 85"/>
                <a:gd name="T42" fmla="*/ 29 w 104"/>
                <a:gd name="T43" fmla="*/ 30 h 85"/>
                <a:gd name="T44" fmla="*/ 28 w 104"/>
                <a:gd name="T45" fmla="*/ 31 h 85"/>
                <a:gd name="T46" fmla="*/ 20 w 104"/>
                <a:gd name="T47" fmla="*/ 41 h 85"/>
                <a:gd name="T48" fmla="*/ 19 w 104"/>
                <a:gd name="T49" fmla="*/ 42 h 85"/>
                <a:gd name="T50" fmla="*/ 6 w 104"/>
                <a:gd name="T51" fmla="*/ 57 h 85"/>
                <a:gd name="T52" fmla="*/ 0 w 104"/>
                <a:gd name="T53" fmla="*/ 60 h 85"/>
                <a:gd name="T54" fmla="*/ 14 w 104"/>
                <a:gd name="T55" fmla="*/ 85 h 85"/>
                <a:gd name="T56" fmla="*/ 18 w 104"/>
                <a:gd name="T57" fmla="*/ 83 h 85"/>
                <a:gd name="T58" fmla="*/ 39 w 104"/>
                <a:gd name="T59" fmla="*/ 77 h 85"/>
                <a:gd name="T60" fmla="*/ 75 w 104"/>
                <a:gd name="T61"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85">
                  <a:moveTo>
                    <a:pt x="75" y="62"/>
                  </a:moveTo>
                  <a:cubicBezTo>
                    <a:pt x="85" y="56"/>
                    <a:pt x="85" y="56"/>
                    <a:pt x="85" y="56"/>
                  </a:cubicBezTo>
                  <a:cubicBezTo>
                    <a:pt x="87" y="55"/>
                    <a:pt x="88" y="52"/>
                    <a:pt x="87" y="50"/>
                  </a:cubicBezTo>
                  <a:cubicBezTo>
                    <a:pt x="86" y="49"/>
                    <a:pt x="86" y="49"/>
                    <a:pt x="85" y="48"/>
                  </a:cubicBezTo>
                  <a:cubicBezTo>
                    <a:pt x="86" y="47"/>
                    <a:pt x="86" y="47"/>
                    <a:pt x="86" y="47"/>
                  </a:cubicBezTo>
                  <a:cubicBezTo>
                    <a:pt x="89" y="46"/>
                    <a:pt x="90" y="43"/>
                    <a:pt x="89" y="39"/>
                  </a:cubicBezTo>
                  <a:cubicBezTo>
                    <a:pt x="87" y="36"/>
                    <a:pt x="86" y="34"/>
                    <a:pt x="83" y="36"/>
                  </a:cubicBezTo>
                  <a:cubicBezTo>
                    <a:pt x="85" y="34"/>
                    <a:pt x="85" y="34"/>
                    <a:pt x="85" y="34"/>
                  </a:cubicBezTo>
                  <a:cubicBezTo>
                    <a:pt x="88" y="32"/>
                    <a:pt x="89" y="29"/>
                    <a:pt x="88" y="26"/>
                  </a:cubicBezTo>
                  <a:cubicBezTo>
                    <a:pt x="86" y="23"/>
                    <a:pt x="82" y="22"/>
                    <a:pt x="79" y="24"/>
                  </a:cubicBezTo>
                  <a:cubicBezTo>
                    <a:pt x="100" y="12"/>
                    <a:pt x="100" y="12"/>
                    <a:pt x="100" y="12"/>
                  </a:cubicBezTo>
                  <a:cubicBezTo>
                    <a:pt x="103" y="10"/>
                    <a:pt x="104" y="6"/>
                    <a:pt x="102" y="4"/>
                  </a:cubicBezTo>
                  <a:cubicBezTo>
                    <a:pt x="101" y="1"/>
                    <a:pt x="97" y="0"/>
                    <a:pt x="94" y="1"/>
                  </a:cubicBezTo>
                  <a:cubicBezTo>
                    <a:pt x="47" y="28"/>
                    <a:pt x="47" y="28"/>
                    <a:pt x="47" y="28"/>
                  </a:cubicBezTo>
                  <a:cubicBezTo>
                    <a:pt x="46" y="28"/>
                    <a:pt x="46" y="28"/>
                    <a:pt x="46" y="29"/>
                  </a:cubicBezTo>
                  <a:cubicBezTo>
                    <a:pt x="46" y="29"/>
                    <a:pt x="46" y="28"/>
                    <a:pt x="46" y="28"/>
                  </a:cubicBezTo>
                  <a:cubicBezTo>
                    <a:pt x="57" y="17"/>
                    <a:pt x="57" y="17"/>
                    <a:pt x="57" y="17"/>
                  </a:cubicBezTo>
                  <a:cubicBezTo>
                    <a:pt x="59" y="15"/>
                    <a:pt x="59" y="12"/>
                    <a:pt x="57" y="10"/>
                  </a:cubicBezTo>
                  <a:cubicBezTo>
                    <a:pt x="55" y="7"/>
                    <a:pt x="52" y="7"/>
                    <a:pt x="49" y="9"/>
                  </a:cubicBezTo>
                  <a:cubicBezTo>
                    <a:pt x="42" y="17"/>
                    <a:pt x="42" y="17"/>
                    <a:pt x="42" y="17"/>
                  </a:cubicBezTo>
                  <a:cubicBezTo>
                    <a:pt x="42" y="17"/>
                    <a:pt x="41" y="17"/>
                    <a:pt x="41" y="17"/>
                  </a:cubicBezTo>
                  <a:cubicBezTo>
                    <a:pt x="29" y="30"/>
                    <a:pt x="29" y="30"/>
                    <a:pt x="29" y="30"/>
                  </a:cubicBezTo>
                  <a:cubicBezTo>
                    <a:pt x="28" y="30"/>
                    <a:pt x="28" y="31"/>
                    <a:pt x="28" y="31"/>
                  </a:cubicBezTo>
                  <a:cubicBezTo>
                    <a:pt x="25" y="34"/>
                    <a:pt x="22" y="37"/>
                    <a:pt x="20" y="41"/>
                  </a:cubicBezTo>
                  <a:cubicBezTo>
                    <a:pt x="20" y="41"/>
                    <a:pt x="19" y="42"/>
                    <a:pt x="19" y="42"/>
                  </a:cubicBezTo>
                  <a:cubicBezTo>
                    <a:pt x="14" y="52"/>
                    <a:pt x="7" y="57"/>
                    <a:pt x="6" y="57"/>
                  </a:cubicBezTo>
                  <a:cubicBezTo>
                    <a:pt x="0" y="60"/>
                    <a:pt x="0" y="60"/>
                    <a:pt x="0" y="60"/>
                  </a:cubicBezTo>
                  <a:cubicBezTo>
                    <a:pt x="14" y="85"/>
                    <a:pt x="14" y="85"/>
                    <a:pt x="14" y="85"/>
                  </a:cubicBezTo>
                  <a:cubicBezTo>
                    <a:pt x="18" y="83"/>
                    <a:pt x="18" y="83"/>
                    <a:pt x="18" y="83"/>
                  </a:cubicBezTo>
                  <a:cubicBezTo>
                    <a:pt x="27" y="78"/>
                    <a:pt x="39" y="77"/>
                    <a:pt x="39" y="77"/>
                  </a:cubicBezTo>
                  <a:cubicBezTo>
                    <a:pt x="52" y="75"/>
                    <a:pt x="68" y="66"/>
                    <a:pt x="7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43" name="Стрелка: вправо 106">
            <a:extLst>
              <a:ext uri="{FF2B5EF4-FFF2-40B4-BE49-F238E27FC236}">
                <a16:creationId xmlns:a16="http://schemas.microsoft.com/office/drawing/2014/main" id="{74F9FB10-EA41-49ED-9845-5E2FFCFE7B4B}"/>
              </a:ext>
            </a:extLst>
          </p:cNvPr>
          <p:cNvSpPr/>
          <p:nvPr/>
        </p:nvSpPr>
        <p:spPr>
          <a:xfrm flipV="1">
            <a:off x="1332958" y="2026708"/>
            <a:ext cx="10434654" cy="198141"/>
          </a:xfrm>
          <a:prstGeom prst="rightArrow">
            <a:avLst/>
          </a:prstGeom>
          <a:gradFill flip="none" rotWithShape="1">
            <a:gsLst>
              <a:gs pos="15000">
                <a:srgbClr val="B3E6FF"/>
              </a:gs>
              <a:gs pos="100000">
                <a:srgbClr val="0033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245" name="Стрелка: вправо 106">
            <a:extLst>
              <a:ext uri="{FF2B5EF4-FFF2-40B4-BE49-F238E27FC236}">
                <a16:creationId xmlns:a16="http://schemas.microsoft.com/office/drawing/2014/main" id="{795E10F7-DEE7-4935-BA8C-7C0A5B75A403}"/>
              </a:ext>
            </a:extLst>
          </p:cNvPr>
          <p:cNvSpPr/>
          <p:nvPr/>
        </p:nvSpPr>
        <p:spPr>
          <a:xfrm flipV="1">
            <a:off x="1332957" y="2622980"/>
            <a:ext cx="10434655" cy="197322"/>
          </a:xfrm>
          <a:prstGeom prst="rightArrow">
            <a:avLst/>
          </a:prstGeom>
          <a:gradFill flip="none" rotWithShape="1">
            <a:gsLst>
              <a:gs pos="15000">
                <a:srgbClr val="B3E6FF"/>
              </a:gs>
              <a:gs pos="100000">
                <a:srgbClr val="0033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246" name="Стрелка: вправо 106">
            <a:extLst>
              <a:ext uri="{FF2B5EF4-FFF2-40B4-BE49-F238E27FC236}">
                <a16:creationId xmlns:a16="http://schemas.microsoft.com/office/drawing/2014/main" id="{04E91205-C497-42A9-82C2-C0C57BA5EFDD}"/>
              </a:ext>
            </a:extLst>
          </p:cNvPr>
          <p:cNvSpPr/>
          <p:nvPr/>
        </p:nvSpPr>
        <p:spPr>
          <a:xfrm flipV="1">
            <a:off x="1332957" y="3321070"/>
            <a:ext cx="1729220" cy="183799"/>
          </a:xfrm>
          <a:prstGeom prst="rightArrow">
            <a:avLst/>
          </a:prstGeom>
          <a:gradFill flip="none" rotWithShape="1">
            <a:gsLst>
              <a:gs pos="15000">
                <a:srgbClr val="B3E6FF"/>
              </a:gs>
              <a:gs pos="100000">
                <a:srgbClr val="0033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247" name="Стрелка: вправо 106">
            <a:extLst>
              <a:ext uri="{FF2B5EF4-FFF2-40B4-BE49-F238E27FC236}">
                <a16:creationId xmlns:a16="http://schemas.microsoft.com/office/drawing/2014/main" id="{3D15F29E-9C27-4D74-B2E8-BD3FBEC5CCDD}"/>
              </a:ext>
            </a:extLst>
          </p:cNvPr>
          <p:cNvSpPr/>
          <p:nvPr/>
        </p:nvSpPr>
        <p:spPr>
          <a:xfrm flipV="1">
            <a:off x="1332958" y="3678813"/>
            <a:ext cx="10434654" cy="198141"/>
          </a:xfrm>
          <a:prstGeom prst="rightArrow">
            <a:avLst/>
          </a:prstGeom>
          <a:gradFill flip="none" rotWithShape="1">
            <a:gsLst>
              <a:gs pos="15000">
                <a:srgbClr val="B3E6FF"/>
              </a:gs>
              <a:gs pos="100000">
                <a:srgbClr val="0033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248" name="Стрелка: вправо 106">
            <a:extLst>
              <a:ext uri="{FF2B5EF4-FFF2-40B4-BE49-F238E27FC236}">
                <a16:creationId xmlns:a16="http://schemas.microsoft.com/office/drawing/2014/main" id="{FC78CAF3-D741-4BBA-B192-FF97B7BB5D3C}"/>
              </a:ext>
            </a:extLst>
          </p:cNvPr>
          <p:cNvSpPr/>
          <p:nvPr/>
        </p:nvSpPr>
        <p:spPr>
          <a:xfrm flipV="1">
            <a:off x="1332958" y="4301376"/>
            <a:ext cx="10434654" cy="198141"/>
          </a:xfrm>
          <a:prstGeom prst="rightArrow">
            <a:avLst/>
          </a:prstGeom>
          <a:gradFill flip="none" rotWithShape="1">
            <a:gsLst>
              <a:gs pos="15000">
                <a:srgbClr val="B3E6FF"/>
              </a:gs>
              <a:gs pos="100000">
                <a:srgbClr val="0033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249" name="Стрелка: вправо 106">
            <a:extLst>
              <a:ext uri="{FF2B5EF4-FFF2-40B4-BE49-F238E27FC236}">
                <a16:creationId xmlns:a16="http://schemas.microsoft.com/office/drawing/2014/main" id="{55CE106D-BD16-4A10-8FB5-9201BF863CF0}"/>
              </a:ext>
            </a:extLst>
          </p:cNvPr>
          <p:cNvSpPr/>
          <p:nvPr/>
        </p:nvSpPr>
        <p:spPr>
          <a:xfrm flipV="1">
            <a:off x="1332958" y="4896609"/>
            <a:ext cx="10434654" cy="198141"/>
          </a:xfrm>
          <a:prstGeom prst="rightArrow">
            <a:avLst/>
          </a:prstGeom>
          <a:gradFill flip="none" rotWithShape="1">
            <a:gsLst>
              <a:gs pos="15000">
                <a:srgbClr val="B3E6FF"/>
              </a:gs>
              <a:gs pos="100000">
                <a:srgbClr val="0033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250" name="Стрелка: вправо 106">
            <a:extLst>
              <a:ext uri="{FF2B5EF4-FFF2-40B4-BE49-F238E27FC236}">
                <a16:creationId xmlns:a16="http://schemas.microsoft.com/office/drawing/2014/main" id="{F2E9B1DC-7E16-4503-AC7B-F92E6DD3F26E}"/>
              </a:ext>
            </a:extLst>
          </p:cNvPr>
          <p:cNvSpPr/>
          <p:nvPr/>
        </p:nvSpPr>
        <p:spPr>
          <a:xfrm flipV="1">
            <a:off x="1332958" y="5504700"/>
            <a:ext cx="10434654" cy="198141"/>
          </a:xfrm>
          <a:prstGeom prst="rightArrow">
            <a:avLst/>
          </a:prstGeom>
          <a:gradFill flip="none" rotWithShape="1">
            <a:gsLst>
              <a:gs pos="15000">
                <a:srgbClr val="B3E6FF"/>
              </a:gs>
              <a:gs pos="100000">
                <a:srgbClr val="0033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251" name="Стрелка: вправо 106">
            <a:extLst>
              <a:ext uri="{FF2B5EF4-FFF2-40B4-BE49-F238E27FC236}">
                <a16:creationId xmlns:a16="http://schemas.microsoft.com/office/drawing/2014/main" id="{87A2C499-64BA-45C7-9D8A-26EB78785B10}"/>
              </a:ext>
            </a:extLst>
          </p:cNvPr>
          <p:cNvSpPr/>
          <p:nvPr/>
        </p:nvSpPr>
        <p:spPr>
          <a:xfrm flipV="1">
            <a:off x="1332958" y="6089866"/>
            <a:ext cx="10434654" cy="198141"/>
          </a:xfrm>
          <a:prstGeom prst="rightArrow">
            <a:avLst/>
          </a:prstGeom>
          <a:gradFill flip="none" rotWithShape="1">
            <a:gsLst>
              <a:gs pos="15000">
                <a:srgbClr val="B3E6FF"/>
              </a:gs>
              <a:gs pos="100000">
                <a:srgbClr val="0033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1394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4294967295"/>
          </p:nvPr>
        </p:nvSpPr>
        <p:spPr>
          <a:xfrm>
            <a:off x="577702" y="82906"/>
            <a:ext cx="8334804" cy="660400"/>
          </a:xfrm>
        </p:spPr>
        <p:txBody>
          <a:bodyPr vert="horz" lIns="91440" tIns="45720" rIns="91440" bIns="45720" rtlCol="0" anchor="ctr">
            <a:normAutofit fontScale="97500"/>
          </a:bodyPr>
          <a:lstStyle/>
          <a:p>
            <a:pPr marL="0" indent="0">
              <a:lnSpc>
                <a:spcPct val="80000"/>
              </a:lnSpc>
              <a:spcBef>
                <a:spcPct val="0"/>
              </a:spcBef>
              <a:buNone/>
            </a:pPr>
            <a:r>
              <a:rPr lang="en-US" sz="3500" b="1" dirty="0">
                <a:solidFill>
                  <a:srgbClr val="00A7FF"/>
                </a:solidFill>
                <a:latin typeface="Segoe UI" panose="020B0502040204020203" pitchFamily="34" charset="0"/>
                <a:cs typeface="Segoe UI" panose="020B0502040204020203" pitchFamily="34" charset="0"/>
              </a:rPr>
              <a:t>Prestigio Solutions MB LineUp, 202</a:t>
            </a:r>
            <a:r>
              <a:rPr lang="ru-RU" sz="3500" b="1" dirty="0">
                <a:solidFill>
                  <a:srgbClr val="00A7FF"/>
                </a:solidFill>
                <a:latin typeface="Segoe UI" panose="020B0502040204020203" pitchFamily="34" charset="0"/>
                <a:cs typeface="Segoe UI" panose="020B0502040204020203" pitchFamily="34" charset="0"/>
              </a:rPr>
              <a:t>3</a:t>
            </a:r>
            <a:r>
              <a:rPr lang="en-US" sz="3500" b="1" dirty="0">
                <a:solidFill>
                  <a:srgbClr val="00A7FF"/>
                </a:solidFill>
                <a:latin typeface="Segoe UI" panose="020B0502040204020203" pitchFamily="34" charset="0"/>
                <a:cs typeface="Segoe UI" panose="020B0502040204020203" pitchFamily="34" charset="0"/>
              </a:rPr>
              <a:t>’H1</a:t>
            </a:r>
            <a:endParaRPr lang="ru-RU" sz="3500" b="1" dirty="0">
              <a:solidFill>
                <a:srgbClr val="00A7FF"/>
              </a:solidFill>
              <a:latin typeface="Segoe UI" panose="020B0502040204020203" pitchFamily="34" charset="0"/>
              <a:cs typeface="Segoe UI" panose="020B0502040204020203" pitchFamily="34" charset="0"/>
            </a:endParaRPr>
          </a:p>
        </p:txBody>
      </p:sp>
      <p:sp>
        <p:nvSpPr>
          <p:cNvPr id="47" name="Пятиугольник 31">
            <a:extLst>
              <a:ext uri="{FF2B5EF4-FFF2-40B4-BE49-F238E27FC236}">
                <a16:creationId xmlns:a16="http://schemas.microsoft.com/office/drawing/2014/main" id="{34B780E7-0F06-4F50-8848-562BEC2961D5}"/>
              </a:ext>
            </a:extLst>
          </p:cNvPr>
          <p:cNvSpPr/>
          <p:nvPr/>
        </p:nvSpPr>
        <p:spPr>
          <a:xfrm>
            <a:off x="162351" y="5518273"/>
            <a:ext cx="7571918" cy="584187"/>
          </a:xfrm>
          <a:prstGeom prst="homePlate">
            <a:avLst/>
          </a:prstGeom>
          <a:gradFill flip="none" rotWithShape="1">
            <a:gsLst>
              <a:gs pos="15000">
                <a:srgbClr val="00DB87"/>
              </a:gs>
              <a:gs pos="100000">
                <a:srgbClr val="00DDC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grpSp>
        <p:nvGrpSpPr>
          <p:cNvPr id="7" name="Группа 6">
            <a:extLst>
              <a:ext uri="{FF2B5EF4-FFF2-40B4-BE49-F238E27FC236}">
                <a16:creationId xmlns:a16="http://schemas.microsoft.com/office/drawing/2014/main" id="{DB07CC19-D186-4648-8EBC-29F789BC059C}"/>
              </a:ext>
            </a:extLst>
          </p:cNvPr>
          <p:cNvGrpSpPr/>
          <p:nvPr/>
        </p:nvGrpSpPr>
        <p:grpSpPr>
          <a:xfrm>
            <a:off x="145297" y="2816277"/>
            <a:ext cx="11825890" cy="597551"/>
            <a:chOff x="145297" y="2816277"/>
            <a:chExt cx="11825890" cy="597551"/>
          </a:xfrm>
        </p:grpSpPr>
        <p:sp>
          <p:nvSpPr>
            <p:cNvPr id="67" name="Пятиугольник 16">
              <a:extLst>
                <a:ext uri="{FF2B5EF4-FFF2-40B4-BE49-F238E27FC236}">
                  <a16:creationId xmlns:a16="http://schemas.microsoft.com/office/drawing/2014/main" id="{8724B0A0-8FE8-4A2A-BCC3-C493B0CC9192}"/>
                </a:ext>
              </a:extLst>
            </p:cNvPr>
            <p:cNvSpPr/>
            <p:nvPr/>
          </p:nvSpPr>
          <p:spPr>
            <a:xfrm>
              <a:off x="145297" y="2816277"/>
              <a:ext cx="11825890" cy="597551"/>
            </a:xfrm>
            <a:prstGeom prst="homePlate">
              <a:avLst/>
            </a:prstGeom>
            <a:gradFill flip="none" rotWithShape="1">
              <a:gsLst>
                <a:gs pos="15000">
                  <a:srgbClr val="00A6E0"/>
                </a:gs>
                <a:gs pos="100000">
                  <a:srgbClr val="87D7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51" name="Oval 12">
              <a:extLst>
                <a:ext uri="{FF2B5EF4-FFF2-40B4-BE49-F238E27FC236}">
                  <a16:creationId xmlns:a16="http://schemas.microsoft.com/office/drawing/2014/main" id="{D57B0007-A4A6-4FC4-9D93-A2AB541C9D55}"/>
                </a:ext>
              </a:extLst>
            </p:cNvPr>
            <p:cNvSpPr/>
            <p:nvPr/>
          </p:nvSpPr>
          <p:spPr bwMode="auto">
            <a:xfrm>
              <a:off x="231107" y="2902573"/>
              <a:ext cx="424669" cy="435500"/>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65”</a:t>
              </a:r>
            </a:p>
          </p:txBody>
        </p:sp>
        <p:sp>
          <p:nvSpPr>
            <p:cNvPr id="57" name="TextBox 56">
              <a:extLst>
                <a:ext uri="{FF2B5EF4-FFF2-40B4-BE49-F238E27FC236}">
                  <a16:creationId xmlns:a16="http://schemas.microsoft.com/office/drawing/2014/main" id="{72130B3D-480B-434B-BA70-FA5598C4B4E7}"/>
                </a:ext>
              </a:extLst>
            </p:cNvPr>
            <p:cNvSpPr txBox="1"/>
            <p:nvPr/>
          </p:nvSpPr>
          <p:spPr>
            <a:xfrm>
              <a:off x="577702" y="2860610"/>
              <a:ext cx="11028172" cy="500137"/>
            </a:xfrm>
            <a:prstGeom prst="rect">
              <a:avLst/>
            </a:prstGeom>
            <a:noFill/>
          </p:spPr>
          <p:txBody>
            <a:bodyPr wrap="square" rtlCol="0">
              <a:spAutoFit/>
            </a:bodyPr>
            <a:lstStyle/>
            <a:p>
              <a:pPr algn="ctr">
                <a:defRPr/>
              </a:pPr>
              <a:r>
                <a:rPr lang="en-US" sz="16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PMB528L653 (Prime Series)</a:t>
              </a:r>
            </a:p>
            <a:p>
              <a:pPr algn="ctr">
                <a:defRPr/>
              </a:pP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UHD, Windows 10 Pro / Android 9.0 / </a:t>
              </a:r>
              <a:r>
                <a:rPr lang="ru-RU"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0 points multitouch / Intel® Core™ i5 10</a:t>
              </a:r>
              <a:r>
                <a:rPr lang="en-US" sz="1050" baseline="300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Gen, 8GB, 256GB / Independent Graphic Card</a:t>
              </a:r>
              <a:endParaRPr lang="en-US" sz="1050" dirty="0">
                <a:solidFill>
                  <a:schemeClr val="bg1"/>
                </a:solidFill>
                <a:latin typeface="Segoe UI" panose="020B0502040204020203" pitchFamily="34" charset="0"/>
                <a:cs typeface="Segoe UI" panose="020B0502040204020203" pitchFamily="34" charset="0"/>
              </a:endParaRPr>
            </a:p>
          </p:txBody>
        </p:sp>
      </p:grpSp>
      <p:grpSp>
        <p:nvGrpSpPr>
          <p:cNvPr id="3" name="Группа 2">
            <a:extLst>
              <a:ext uri="{FF2B5EF4-FFF2-40B4-BE49-F238E27FC236}">
                <a16:creationId xmlns:a16="http://schemas.microsoft.com/office/drawing/2014/main" id="{3FDFC332-20C9-423B-9251-7EAA3A6C2451}"/>
              </a:ext>
            </a:extLst>
          </p:cNvPr>
          <p:cNvGrpSpPr/>
          <p:nvPr/>
        </p:nvGrpSpPr>
        <p:grpSpPr>
          <a:xfrm>
            <a:off x="145297" y="804031"/>
            <a:ext cx="11825890" cy="584187"/>
            <a:chOff x="145297" y="804031"/>
            <a:chExt cx="11825890" cy="584187"/>
          </a:xfrm>
        </p:grpSpPr>
        <p:sp>
          <p:nvSpPr>
            <p:cNvPr id="66" name="Пятиугольник 19">
              <a:extLst>
                <a:ext uri="{FF2B5EF4-FFF2-40B4-BE49-F238E27FC236}">
                  <a16:creationId xmlns:a16="http://schemas.microsoft.com/office/drawing/2014/main" id="{74314420-DF7E-49BD-9C84-D75053EF6094}"/>
                </a:ext>
              </a:extLst>
            </p:cNvPr>
            <p:cNvSpPr/>
            <p:nvPr/>
          </p:nvSpPr>
          <p:spPr>
            <a:xfrm>
              <a:off x="145297" y="804031"/>
              <a:ext cx="11825890" cy="584187"/>
            </a:xfrm>
            <a:prstGeom prst="homePlate">
              <a:avLst/>
            </a:prstGeom>
            <a:gradFill flip="none" rotWithShape="1">
              <a:gsLst>
                <a:gs pos="15000">
                  <a:srgbClr val="3A5198"/>
                </a:gs>
                <a:gs pos="100000">
                  <a:srgbClr val="677E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52" name="Oval 12">
              <a:extLst>
                <a:ext uri="{FF2B5EF4-FFF2-40B4-BE49-F238E27FC236}">
                  <a16:creationId xmlns:a16="http://schemas.microsoft.com/office/drawing/2014/main" id="{59D8E77F-8D5E-42CF-927B-85B88003597F}"/>
                </a:ext>
              </a:extLst>
            </p:cNvPr>
            <p:cNvSpPr/>
            <p:nvPr/>
          </p:nvSpPr>
          <p:spPr bwMode="auto">
            <a:xfrm>
              <a:off x="231110" y="872593"/>
              <a:ext cx="424669" cy="435500"/>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65”</a:t>
              </a:r>
            </a:p>
          </p:txBody>
        </p:sp>
        <p:sp>
          <p:nvSpPr>
            <p:cNvPr id="58" name="TextBox 57">
              <a:extLst>
                <a:ext uri="{FF2B5EF4-FFF2-40B4-BE49-F238E27FC236}">
                  <a16:creationId xmlns:a16="http://schemas.microsoft.com/office/drawing/2014/main" id="{5DD23DE3-6CA1-4E7A-8490-CC4EDB96A1D2}"/>
                </a:ext>
              </a:extLst>
            </p:cNvPr>
            <p:cNvSpPr txBox="1"/>
            <p:nvPr/>
          </p:nvSpPr>
          <p:spPr>
            <a:xfrm>
              <a:off x="683828" y="843873"/>
              <a:ext cx="10959526" cy="500137"/>
            </a:xfrm>
            <a:prstGeom prst="rect">
              <a:avLst/>
            </a:prstGeom>
            <a:noFill/>
          </p:spPr>
          <p:txBody>
            <a:bodyPr wrap="square" rtlCol="0">
              <a:spAutoFit/>
            </a:bodyPr>
            <a:lstStyle/>
            <a:p>
              <a:pPr algn="ctr">
                <a:defRPr/>
              </a:pPr>
              <a:r>
                <a:rPr lang="en-US" sz="16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PMB000L654 (Light Series)</a:t>
              </a:r>
            </a:p>
            <a:p>
              <a:pPr algn="ctr">
                <a:defRPr/>
              </a:pP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UHD / Android 8.0 / </a:t>
              </a:r>
              <a:r>
                <a:rPr lang="ru-RU"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0 points multitouch / ARM A73+A53, 3GB, 32GB / PC Windows (optionally)</a:t>
              </a:r>
            </a:p>
          </p:txBody>
        </p:sp>
      </p:grpSp>
      <p:grpSp>
        <p:nvGrpSpPr>
          <p:cNvPr id="4" name="Группа 3">
            <a:extLst>
              <a:ext uri="{FF2B5EF4-FFF2-40B4-BE49-F238E27FC236}">
                <a16:creationId xmlns:a16="http://schemas.microsoft.com/office/drawing/2014/main" id="{84592973-7BD9-4EF7-A63B-247519CC1332}"/>
              </a:ext>
            </a:extLst>
          </p:cNvPr>
          <p:cNvGrpSpPr/>
          <p:nvPr/>
        </p:nvGrpSpPr>
        <p:grpSpPr>
          <a:xfrm>
            <a:off x="145297" y="1473365"/>
            <a:ext cx="11825890" cy="584187"/>
            <a:chOff x="145297" y="1473365"/>
            <a:chExt cx="11825890" cy="584187"/>
          </a:xfrm>
        </p:grpSpPr>
        <p:sp>
          <p:nvSpPr>
            <p:cNvPr id="65" name="Пятиугольник 22">
              <a:extLst>
                <a:ext uri="{FF2B5EF4-FFF2-40B4-BE49-F238E27FC236}">
                  <a16:creationId xmlns:a16="http://schemas.microsoft.com/office/drawing/2014/main" id="{E4477241-17A4-489F-9D0C-7E6A1BAB648F}"/>
                </a:ext>
              </a:extLst>
            </p:cNvPr>
            <p:cNvSpPr/>
            <p:nvPr/>
          </p:nvSpPr>
          <p:spPr>
            <a:xfrm>
              <a:off x="145297" y="1473365"/>
              <a:ext cx="11825890" cy="584187"/>
            </a:xfrm>
            <a:prstGeom prst="homePlate">
              <a:avLst/>
            </a:prstGeom>
            <a:gradFill flip="none" rotWithShape="1">
              <a:gsLst>
                <a:gs pos="15000">
                  <a:srgbClr val="3A5198"/>
                </a:gs>
                <a:gs pos="100000">
                  <a:srgbClr val="677E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49" name="Oval 12">
              <a:extLst>
                <a:ext uri="{FF2B5EF4-FFF2-40B4-BE49-F238E27FC236}">
                  <a16:creationId xmlns:a16="http://schemas.microsoft.com/office/drawing/2014/main" id="{5A4C9848-BEB9-4712-A934-E27024787D40}"/>
                </a:ext>
              </a:extLst>
            </p:cNvPr>
            <p:cNvSpPr/>
            <p:nvPr/>
          </p:nvSpPr>
          <p:spPr bwMode="auto">
            <a:xfrm>
              <a:off x="231109" y="1537751"/>
              <a:ext cx="424669" cy="435500"/>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ru-RU"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 </a:t>
              </a:r>
              <a:r>
                <a:rPr lang="en-US"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75”</a:t>
              </a:r>
            </a:p>
          </p:txBody>
        </p:sp>
        <p:sp>
          <p:nvSpPr>
            <p:cNvPr id="59" name="TextBox 58">
              <a:extLst>
                <a:ext uri="{FF2B5EF4-FFF2-40B4-BE49-F238E27FC236}">
                  <a16:creationId xmlns:a16="http://schemas.microsoft.com/office/drawing/2014/main" id="{1C8D46B1-6024-4BD5-95BA-F1D00EDE9082}"/>
                </a:ext>
              </a:extLst>
            </p:cNvPr>
            <p:cNvSpPr txBox="1"/>
            <p:nvPr/>
          </p:nvSpPr>
          <p:spPr>
            <a:xfrm>
              <a:off x="569011" y="1513401"/>
              <a:ext cx="10978461" cy="500137"/>
            </a:xfrm>
            <a:prstGeom prst="rect">
              <a:avLst/>
            </a:prstGeom>
            <a:noFill/>
          </p:spPr>
          <p:txBody>
            <a:bodyPr wrap="square" rtlCol="0">
              <a:spAutoFit/>
            </a:bodyPr>
            <a:lstStyle/>
            <a:p>
              <a:pPr algn="ctr">
                <a:defRPr/>
              </a:pPr>
              <a:r>
                <a:rPr lang="en-US" sz="16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PMB000L754 (Light Series)</a:t>
              </a:r>
            </a:p>
            <a:p>
              <a:pPr algn="ctr">
                <a:defRPr/>
              </a:pP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UHD / Android 8.0 / </a:t>
              </a:r>
              <a:r>
                <a:rPr lang="ru-RU"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0 points multitouch / ARM A73+A53, 3GB, </a:t>
              </a:r>
              <a:r>
                <a:rPr lang="ru-RU"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32</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GB / PC Windows (optionally)</a:t>
              </a:r>
            </a:p>
          </p:txBody>
        </p:sp>
      </p:grpSp>
      <p:grpSp>
        <p:nvGrpSpPr>
          <p:cNvPr id="10" name="Группа 9">
            <a:extLst>
              <a:ext uri="{FF2B5EF4-FFF2-40B4-BE49-F238E27FC236}">
                <a16:creationId xmlns:a16="http://schemas.microsoft.com/office/drawing/2014/main" id="{D49CC2CA-AF20-4EA8-ABF8-43AC6754811C}"/>
              </a:ext>
            </a:extLst>
          </p:cNvPr>
          <p:cNvGrpSpPr/>
          <p:nvPr/>
        </p:nvGrpSpPr>
        <p:grpSpPr>
          <a:xfrm>
            <a:off x="162351" y="4843466"/>
            <a:ext cx="11863224" cy="584187"/>
            <a:chOff x="162351" y="4843466"/>
            <a:chExt cx="11863224" cy="584187"/>
          </a:xfrm>
        </p:grpSpPr>
        <p:sp>
          <p:nvSpPr>
            <p:cNvPr id="63" name="Пятиугольник 28">
              <a:extLst>
                <a:ext uri="{FF2B5EF4-FFF2-40B4-BE49-F238E27FC236}">
                  <a16:creationId xmlns:a16="http://schemas.microsoft.com/office/drawing/2014/main" id="{27E3AFDD-3D8D-44CC-A9D4-6E6F1379FE72}"/>
                </a:ext>
              </a:extLst>
            </p:cNvPr>
            <p:cNvSpPr/>
            <p:nvPr/>
          </p:nvSpPr>
          <p:spPr>
            <a:xfrm>
              <a:off x="162351" y="4843466"/>
              <a:ext cx="11863224" cy="584187"/>
            </a:xfrm>
            <a:prstGeom prst="homePlate">
              <a:avLst/>
            </a:prstGeom>
            <a:gradFill flip="none" rotWithShape="1">
              <a:gsLst>
                <a:gs pos="15000">
                  <a:srgbClr val="00A6E0"/>
                </a:gs>
                <a:gs pos="100000">
                  <a:srgbClr val="87D7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55" name="Oval 12">
              <a:extLst>
                <a:ext uri="{FF2B5EF4-FFF2-40B4-BE49-F238E27FC236}">
                  <a16:creationId xmlns:a16="http://schemas.microsoft.com/office/drawing/2014/main" id="{85063AEA-9F56-4860-8B0B-7A19371103AD}"/>
                </a:ext>
              </a:extLst>
            </p:cNvPr>
            <p:cNvSpPr/>
            <p:nvPr/>
          </p:nvSpPr>
          <p:spPr bwMode="auto">
            <a:xfrm>
              <a:off x="231106" y="4905771"/>
              <a:ext cx="424669" cy="435500"/>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98”</a:t>
              </a:r>
            </a:p>
          </p:txBody>
        </p:sp>
        <p:sp>
          <p:nvSpPr>
            <p:cNvPr id="61" name="TextBox 60">
              <a:extLst>
                <a:ext uri="{FF2B5EF4-FFF2-40B4-BE49-F238E27FC236}">
                  <a16:creationId xmlns:a16="http://schemas.microsoft.com/office/drawing/2014/main" id="{1210429F-05F7-4446-83CB-37BBDF21860E}"/>
                </a:ext>
              </a:extLst>
            </p:cNvPr>
            <p:cNvSpPr txBox="1"/>
            <p:nvPr/>
          </p:nvSpPr>
          <p:spPr>
            <a:xfrm>
              <a:off x="539679" y="4876461"/>
              <a:ext cx="11103675" cy="500137"/>
            </a:xfrm>
            <a:prstGeom prst="rect">
              <a:avLst/>
            </a:prstGeom>
            <a:noFill/>
          </p:spPr>
          <p:txBody>
            <a:bodyPr wrap="square" rtlCol="0">
              <a:spAutoFit/>
            </a:bodyPr>
            <a:lstStyle/>
            <a:p>
              <a:pPr algn="ctr">
                <a:defRPr/>
              </a:pPr>
              <a:r>
                <a:rPr lang="en-US" sz="16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 PMB751G983 (Prime Series)</a:t>
              </a:r>
            </a:p>
            <a:p>
              <a:pPr lvl="0" algn="ctr">
                <a:defRPr/>
              </a:pP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UHD, Windows 10 Pro / Android 8.0 / 20 points touch / Intel® Core™ i7 8</a:t>
              </a:r>
              <a:r>
                <a:rPr lang="en-US" sz="1050" baseline="300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Gen, 16GB, 512GB / Independent Graphic Card</a:t>
              </a:r>
              <a:endParaRPr lang="en-US" sz="7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p:txBody>
        </p:sp>
      </p:grpSp>
      <p:sp>
        <p:nvSpPr>
          <p:cNvPr id="62" name="TextBox 61">
            <a:extLst>
              <a:ext uri="{FF2B5EF4-FFF2-40B4-BE49-F238E27FC236}">
                <a16:creationId xmlns:a16="http://schemas.microsoft.com/office/drawing/2014/main" id="{7990FA83-83C7-4195-98CE-9DA2BD578D0E}"/>
              </a:ext>
            </a:extLst>
          </p:cNvPr>
          <p:cNvSpPr txBox="1"/>
          <p:nvPr/>
        </p:nvSpPr>
        <p:spPr>
          <a:xfrm>
            <a:off x="604520" y="5578726"/>
            <a:ext cx="7571918" cy="507831"/>
          </a:xfrm>
          <a:prstGeom prst="rect">
            <a:avLst/>
          </a:prstGeom>
          <a:noFill/>
        </p:spPr>
        <p:txBody>
          <a:bodyPr wrap="square" rtlCol="0">
            <a:spAutoFit/>
          </a:bodyPr>
          <a:lstStyle/>
          <a:p>
            <a:pPr algn="ctr">
              <a:defRPr/>
            </a:pPr>
            <a:r>
              <a:rPr lang="en-US" sz="16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PMB528K001 (PC for Light Series models)</a:t>
            </a:r>
            <a:r>
              <a:rPr lang="ru-RU" sz="16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en-US" sz="16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EOL</a:t>
            </a:r>
          </a:p>
          <a:p>
            <a:pPr algn="ctr">
              <a:defRPr/>
            </a:pP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PC 80 pin / with Intel® Comet Lake-U CPU i5 10210U 10</a:t>
            </a:r>
            <a:r>
              <a:rPr lang="en-US" sz="1050" baseline="300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Gen /  8GB / 256GB</a:t>
            </a:r>
          </a:p>
        </p:txBody>
      </p:sp>
      <p:sp>
        <p:nvSpPr>
          <p:cNvPr id="69" name="Oval 12">
            <a:extLst>
              <a:ext uri="{FF2B5EF4-FFF2-40B4-BE49-F238E27FC236}">
                <a16:creationId xmlns:a16="http://schemas.microsoft.com/office/drawing/2014/main" id="{4A35CC9C-7CDA-4C42-B808-9AB8FA2780CF}"/>
              </a:ext>
            </a:extLst>
          </p:cNvPr>
          <p:cNvSpPr/>
          <p:nvPr/>
        </p:nvSpPr>
        <p:spPr bwMode="auto">
          <a:xfrm>
            <a:off x="231106" y="5591903"/>
            <a:ext cx="424669" cy="435500"/>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PC</a:t>
            </a:r>
          </a:p>
        </p:txBody>
      </p:sp>
      <p:grpSp>
        <p:nvGrpSpPr>
          <p:cNvPr id="9" name="Группа 8">
            <a:extLst>
              <a:ext uri="{FF2B5EF4-FFF2-40B4-BE49-F238E27FC236}">
                <a16:creationId xmlns:a16="http://schemas.microsoft.com/office/drawing/2014/main" id="{09C432BA-EE9B-4205-AD2E-0BAD49DD27C6}"/>
              </a:ext>
            </a:extLst>
          </p:cNvPr>
          <p:cNvGrpSpPr/>
          <p:nvPr/>
        </p:nvGrpSpPr>
        <p:grpSpPr>
          <a:xfrm>
            <a:off x="165426" y="4170180"/>
            <a:ext cx="11860149" cy="584187"/>
            <a:chOff x="165426" y="4170180"/>
            <a:chExt cx="11860149" cy="584187"/>
          </a:xfrm>
        </p:grpSpPr>
        <p:sp>
          <p:nvSpPr>
            <p:cNvPr id="48" name="Пятиугольник 26">
              <a:extLst>
                <a:ext uri="{FF2B5EF4-FFF2-40B4-BE49-F238E27FC236}">
                  <a16:creationId xmlns:a16="http://schemas.microsoft.com/office/drawing/2014/main" id="{D221ADF7-2C2E-4F0C-9CBD-15DEC9231A24}"/>
                </a:ext>
              </a:extLst>
            </p:cNvPr>
            <p:cNvSpPr/>
            <p:nvPr/>
          </p:nvSpPr>
          <p:spPr>
            <a:xfrm>
              <a:off x="165426" y="4170180"/>
              <a:ext cx="11860149" cy="584187"/>
            </a:xfrm>
            <a:prstGeom prst="homePlate">
              <a:avLst/>
            </a:prstGeom>
            <a:gradFill flip="none" rotWithShape="1">
              <a:gsLst>
                <a:gs pos="15000">
                  <a:srgbClr val="00A6E0"/>
                </a:gs>
                <a:gs pos="100000">
                  <a:srgbClr val="87D7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50" name="Oval 12">
              <a:extLst>
                <a:ext uri="{FF2B5EF4-FFF2-40B4-BE49-F238E27FC236}">
                  <a16:creationId xmlns:a16="http://schemas.microsoft.com/office/drawing/2014/main" id="{92DDB47C-2FF9-4E12-B1E5-3B3F8C30E048}"/>
                </a:ext>
              </a:extLst>
            </p:cNvPr>
            <p:cNvSpPr/>
            <p:nvPr/>
          </p:nvSpPr>
          <p:spPr bwMode="auto">
            <a:xfrm>
              <a:off x="234708" y="4234982"/>
              <a:ext cx="424669" cy="435500"/>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8</a:t>
              </a:r>
              <a:r>
                <a:rPr lang="ru-RU"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6</a:t>
              </a:r>
              <a:r>
                <a:rPr lang="en-US"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a:t>
              </a:r>
            </a:p>
          </p:txBody>
        </p:sp>
        <p:sp>
          <p:nvSpPr>
            <p:cNvPr id="70" name="TextBox 69">
              <a:extLst>
                <a:ext uri="{FF2B5EF4-FFF2-40B4-BE49-F238E27FC236}">
                  <a16:creationId xmlns:a16="http://schemas.microsoft.com/office/drawing/2014/main" id="{95234999-0E38-4372-9C75-A10826C92FC5}"/>
                </a:ext>
              </a:extLst>
            </p:cNvPr>
            <p:cNvSpPr txBox="1"/>
            <p:nvPr/>
          </p:nvSpPr>
          <p:spPr>
            <a:xfrm>
              <a:off x="549146" y="4212204"/>
              <a:ext cx="11103675" cy="500137"/>
            </a:xfrm>
            <a:prstGeom prst="rect">
              <a:avLst/>
            </a:prstGeom>
            <a:noFill/>
          </p:spPr>
          <p:txBody>
            <a:bodyPr wrap="square" rtlCol="0">
              <a:spAutoFit/>
            </a:bodyPr>
            <a:lstStyle/>
            <a:p>
              <a:pPr algn="ctr">
                <a:defRPr/>
              </a:pPr>
              <a:r>
                <a:rPr lang="en-US" sz="16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PMB728L863 (Prime Series)</a:t>
              </a:r>
            </a:p>
            <a:p>
              <a:pPr algn="ctr">
                <a:defRPr/>
              </a:pP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UHD, Windows 10 Pro / Android 9.0 / </a:t>
              </a:r>
              <a:r>
                <a:rPr lang="ru-RU"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0 points multitouch / Intel® Core™ i7 10</a:t>
              </a:r>
              <a:r>
                <a:rPr lang="en-US" sz="1050" baseline="300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Gen, 8GB, 256GB / Independent Graphic Card</a:t>
              </a:r>
            </a:p>
          </p:txBody>
        </p:sp>
      </p:grpSp>
      <p:sp>
        <p:nvSpPr>
          <p:cNvPr id="73" name="Пятиугольник 31">
            <a:extLst>
              <a:ext uri="{FF2B5EF4-FFF2-40B4-BE49-F238E27FC236}">
                <a16:creationId xmlns:a16="http://schemas.microsoft.com/office/drawing/2014/main" id="{2FB67694-1E8E-4DFF-BE29-A8A9AA75180C}"/>
              </a:ext>
            </a:extLst>
          </p:cNvPr>
          <p:cNvSpPr/>
          <p:nvPr/>
        </p:nvSpPr>
        <p:spPr>
          <a:xfrm>
            <a:off x="145297" y="6182770"/>
            <a:ext cx="11880278" cy="584187"/>
          </a:xfrm>
          <a:prstGeom prst="homePlate">
            <a:avLst/>
          </a:prstGeom>
          <a:gradFill flip="none" rotWithShape="1">
            <a:gsLst>
              <a:gs pos="15000">
                <a:srgbClr val="00DB87"/>
              </a:gs>
              <a:gs pos="100000">
                <a:srgbClr val="00DDC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75" name="TextBox 74">
            <a:extLst>
              <a:ext uri="{FF2B5EF4-FFF2-40B4-BE49-F238E27FC236}">
                <a16:creationId xmlns:a16="http://schemas.microsoft.com/office/drawing/2014/main" id="{AF89FE7D-57F0-4A55-BA19-12EB8E7AAFEC}"/>
              </a:ext>
            </a:extLst>
          </p:cNvPr>
          <p:cNvSpPr txBox="1"/>
          <p:nvPr/>
        </p:nvSpPr>
        <p:spPr>
          <a:xfrm>
            <a:off x="623454" y="6220947"/>
            <a:ext cx="10966761" cy="507831"/>
          </a:xfrm>
          <a:prstGeom prst="rect">
            <a:avLst/>
          </a:prstGeom>
          <a:noFill/>
        </p:spPr>
        <p:txBody>
          <a:bodyPr wrap="square" rtlCol="0">
            <a:spAutoFit/>
          </a:bodyPr>
          <a:lstStyle/>
          <a:p>
            <a:pPr algn="ctr">
              <a:defRPr/>
            </a:pPr>
            <a:r>
              <a:rPr lang="en-US" sz="16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PMB528K002 (PC for Light Series models)</a:t>
            </a:r>
          </a:p>
          <a:p>
            <a:pPr algn="ctr">
              <a:defRPr/>
            </a:pP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PC 80 pin / with Intel® Comet Lake-U CPU i5 10210U 10</a:t>
            </a:r>
            <a:r>
              <a:rPr lang="en-US" sz="1050" baseline="300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Gen /  8GB / 256GB, 3G &amp; LTE module</a:t>
            </a:r>
          </a:p>
        </p:txBody>
      </p:sp>
      <p:sp>
        <p:nvSpPr>
          <p:cNvPr id="76" name="Oval 12">
            <a:extLst>
              <a:ext uri="{FF2B5EF4-FFF2-40B4-BE49-F238E27FC236}">
                <a16:creationId xmlns:a16="http://schemas.microsoft.com/office/drawing/2014/main" id="{4A3C366F-981E-4679-BF6F-897EB2724C03}"/>
              </a:ext>
            </a:extLst>
          </p:cNvPr>
          <p:cNvSpPr/>
          <p:nvPr/>
        </p:nvSpPr>
        <p:spPr bwMode="auto">
          <a:xfrm>
            <a:off x="229053" y="6250594"/>
            <a:ext cx="424669" cy="435500"/>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PC</a:t>
            </a:r>
          </a:p>
        </p:txBody>
      </p:sp>
      <p:grpSp>
        <p:nvGrpSpPr>
          <p:cNvPr id="8" name="Группа 7">
            <a:extLst>
              <a:ext uri="{FF2B5EF4-FFF2-40B4-BE49-F238E27FC236}">
                <a16:creationId xmlns:a16="http://schemas.microsoft.com/office/drawing/2014/main" id="{BEBF9751-46D1-45D8-8CBE-6547A38C0AEC}"/>
              </a:ext>
            </a:extLst>
          </p:cNvPr>
          <p:cNvGrpSpPr/>
          <p:nvPr/>
        </p:nvGrpSpPr>
        <p:grpSpPr>
          <a:xfrm>
            <a:off x="163932" y="3498850"/>
            <a:ext cx="11825890" cy="584187"/>
            <a:chOff x="163932" y="3498850"/>
            <a:chExt cx="11825890" cy="584187"/>
          </a:xfrm>
        </p:grpSpPr>
        <p:sp>
          <p:nvSpPr>
            <p:cNvPr id="77" name="Пятиугольник 24">
              <a:extLst>
                <a:ext uri="{FF2B5EF4-FFF2-40B4-BE49-F238E27FC236}">
                  <a16:creationId xmlns:a16="http://schemas.microsoft.com/office/drawing/2014/main" id="{94350A5E-C6B5-48FD-9E97-05D35DF090F1}"/>
                </a:ext>
              </a:extLst>
            </p:cNvPr>
            <p:cNvSpPr/>
            <p:nvPr/>
          </p:nvSpPr>
          <p:spPr>
            <a:xfrm>
              <a:off x="163932" y="3498850"/>
              <a:ext cx="11825890" cy="584187"/>
            </a:xfrm>
            <a:prstGeom prst="homePlate">
              <a:avLst/>
            </a:prstGeom>
            <a:gradFill flip="none" rotWithShape="1">
              <a:gsLst>
                <a:gs pos="15000">
                  <a:srgbClr val="00A6E0"/>
                </a:gs>
                <a:gs pos="100000">
                  <a:srgbClr val="87D7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78" name="Oval 12">
              <a:extLst>
                <a:ext uri="{FF2B5EF4-FFF2-40B4-BE49-F238E27FC236}">
                  <a16:creationId xmlns:a16="http://schemas.microsoft.com/office/drawing/2014/main" id="{E407C7A7-1574-4B0D-B5F6-A3FE4C345937}"/>
                </a:ext>
              </a:extLst>
            </p:cNvPr>
            <p:cNvSpPr/>
            <p:nvPr/>
          </p:nvSpPr>
          <p:spPr bwMode="auto">
            <a:xfrm>
              <a:off x="231106" y="3569744"/>
              <a:ext cx="424669" cy="435500"/>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ru-RU"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 75</a:t>
              </a:r>
              <a:r>
                <a:rPr lang="en-US"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a:t>
              </a:r>
            </a:p>
          </p:txBody>
        </p:sp>
        <p:sp>
          <p:nvSpPr>
            <p:cNvPr id="79" name="TextBox 78">
              <a:extLst>
                <a:ext uri="{FF2B5EF4-FFF2-40B4-BE49-F238E27FC236}">
                  <a16:creationId xmlns:a16="http://schemas.microsoft.com/office/drawing/2014/main" id="{AEE8441B-1358-4911-8239-7DA89702A17C}"/>
                </a:ext>
              </a:extLst>
            </p:cNvPr>
            <p:cNvSpPr txBox="1"/>
            <p:nvPr/>
          </p:nvSpPr>
          <p:spPr>
            <a:xfrm>
              <a:off x="611754" y="3543381"/>
              <a:ext cx="10959526" cy="500137"/>
            </a:xfrm>
            <a:prstGeom prst="rect">
              <a:avLst/>
            </a:prstGeom>
            <a:noFill/>
          </p:spPr>
          <p:txBody>
            <a:bodyPr wrap="square" rtlCol="0">
              <a:spAutoFit/>
            </a:bodyPr>
            <a:lstStyle/>
            <a:p>
              <a:pPr algn="ctr">
                <a:defRPr/>
              </a:pPr>
              <a:r>
                <a:rPr lang="en-US" sz="16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PMB728L753 (Prime Series)</a:t>
              </a:r>
            </a:p>
            <a:p>
              <a:pPr algn="ctr">
                <a:defRPr/>
              </a:pP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UHD, Windows 10 Pro / Android 9.0 / </a:t>
              </a:r>
              <a:r>
                <a:rPr lang="ru-RU"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0 points multitouch / Intel® Core™ i7 10</a:t>
              </a:r>
              <a:r>
                <a:rPr lang="en-US" sz="1050" baseline="300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Gen, 8GB, 256GB / Independent Graphic Card</a:t>
              </a:r>
              <a:endParaRPr lang="en-US" sz="7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p:txBody>
        </p:sp>
      </p:grpSp>
      <p:grpSp>
        <p:nvGrpSpPr>
          <p:cNvPr id="5" name="Группа 4">
            <a:extLst>
              <a:ext uri="{FF2B5EF4-FFF2-40B4-BE49-F238E27FC236}">
                <a16:creationId xmlns:a16="http://schemas.microsoft.com/office/drawing/2014/main" id="{40C15312-9740-4CE2-9E8A-D1E5EA86BFB0}"/>
              </a:ext>
            </a:extLst>
          </p:cNvPr>
          <p:cNvGrpSpPr/>
          <p:nvPr/>
        </p:nvGrpSpPr>
        <p:grpSpPr>
          <a:xfrm>
            <a:off x="163932" y="2147068"/>
            <a:ext cx="11825890" cy="584187"/>
            <a:chOff x="163932" y="2147068"/>
            <a:chExt cx="11825890" cy="584187"/>
          </a:xfrm>
        </p:grpSpPr>
        <p:sp>
          <p:nvSpPr>
            <p:cNvPr id="64" name="Пятиугольник 24">
              <a:extLst>
                <a:ext uri="{FF2B5EF4-FFF2-40B4-BE49-F238E27FC236}">
                  <a16:creationId xmlns:a16="http://schemas.microsoft.com/office/drawing/2014/main" id="{618813E4-FEDD-4D28-BCAE-5885481DBA90}"/>
                </a:ext>
              </a:extLst>
            </p:cNvPr>
            <p:cNvSpPr/>
            <p:nvPr/>
          </p:nvSpPr>
          <p:spPr>
            <a:xfrm>
              <a:off x="163932" y="2147068"/>
              <a:ext cx="11825890" cy="584187"/>
            </a:xfrm>
            <a:prstGeom prst="homePlate">
              <a:avLst/>
            </a:prstGeom>
            <a:gradFill flip="none" rotWithShape="1">
              <a:gsLst>
                <a:gs pos="15000">
                  <a:srgbClr val="3A5198"/>
                </a:gs>
                <a:gs pos="100000">
                  <a:srgbClr val="677E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53" name="Oval 12">
              <a:extLst>
                <a:ext uri="{FF2B5EF4-FFF2-40B4-BE49-F238E27FC236}">
                  <a16:creationId xmlns:a16="http://schemas.microsoft.com/office/drawing/2014/main" id="{97F9D088-AF63-4F18-A4A7-62C7416634E1}"/>
                </a:ext>
              </a:extLst>
            </p:cNvPr>
            <p:cNvSpPr/>
            <p:nvPr/>
          </p:nvSpPr>
          <p:spPr bwMode="auto">
            <a:xfrm>
              <a:off x="231108" y="2219670"/>
              <a:ext cx="424669" cy="435500"/>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ru-RU"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 </a:t>
              </a:r>
              <a:r>
                <a:rPr lang="en-US" sz="1600" b="1" dirty="0">
                  <a:solidFill>
                    <a:srgbClr val="484F56"/>
                  </a:solidFill>
                  <a:latin typeface="Segoe UI" panose="020B0502040204020203" pitchFamily="34" charset="0"/>
                  <a:ea typeface="Segoe UI" panose="020B0502040204020203" pitchFamily="34" charset="0"/>
                  <a:cs typeface="Segoe UI" panose="020B0502040204020203" pitchFamily="34" charset="0"/>
                </a:rPr>
                <a:t>86”</a:t>
              </a:r>
            </a:p>
          </p:txBody>
        </p:sp>
        <p:sp>
          <p:nvSpPr>
            <p:cNvPr id="80" name="TextBox 79">
              <a:extLst>
                <a:ext uri="{FF2B5EF4-FFF2-40B4-BE49-F238E27FC236}">
                  <a16:creationId xmlns:a16="http://schemas.microsoft.com/office/drawing/2014/main" id="{34B3BA2D-2B74-4A5E-8868-C6916AAD5A8B}"/>
                </a:ext>
              </a:extLst>
            </p:cNvPr>
            <p:cNvSpPr txBox="1"/>
            <p:nvPr/>
          </p:nvSpPr>
          <p:spPr>
            <a:xfrm>
              <a:off x="611754" y="2187351"/>
              <a:ext cx="10978461" cy="500137"/>
            </a:xfrm>
            <a:prstGeom prst="rect">
              <a:avLst/>
            </a:prstGeom>
            <a:noFill/>
          </p:spPr>
          <p:txBody>
            <a:bodyPr wrap="square" rtlCol="0">
              <a:spAutoFit/>
            </a:bodyPr>
            <a:lstStyle/>
            <a:p>
              <a:pPr algn="ctr">
                <a:defRPr/>
              </a:pPr>
              <a:r>
                <a:rPr lang="en-US" sz="1600" b="1"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PMB000L864 (Light Series)</a:t>
              </a:r>
            </a:p>
            <a:p>
              <a:pPr algn="ctr">
                <a:defRPr/>
              </a:pP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UHD / Android 8.0 / </a:t>
              </a:r>
              <a:r>
                <a:rPr lang="ru-RU"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0 points multitouch / ARM A73+A53, 3GB, </a:t>
              </a:r>
              <a:r>
                <a:rPr lang="ru-RU"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32</a:t>
              </a:r>
              <a:r>
                <a:rPr lang="en-US" sz="1050" dirty="0">
                  <a:solidFill>
                    <a:schemeClr val="bg1"/>
                  </a:solidFill>
                  <a:latin typeface="Segoe UI" panose="020B0502040204020203" pitchFamily="34" charset="0"/>
                  <a:ea typeface="Segoe UI Symbol" panose="020B0502040204020203" pitchFamily="34" charset="0"/>
                  <a:cs typeface="Segoe UI" panose="020B0502040204020203" pitchFamily="34" charset="0"/>
                </a:rPr>
                <a:t>GB / PC Windows (optionally)</a:t>
              </a:r>
            </a:p>
          </p:txBody>
        </p:sp>
      </p:grpSp>
    </p:spTree>
    <p:extLst>
      <p:ext uri="{BB962C8B-B14F-4D97-AF65-F5344CB8AC3E}">
        <p14:creationId xmlns:p14="http://schemas.microsoft.com/office/powerpoint/2010/main" val="125695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52BD89E-9B79-48F6-96C2-EA8AA77B1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Заголовок 3"/>
          <p:cNvSpPr txBox="1">
            <a:spLocks/>
          </p:cNvSpPr>
          <p:nvPr/>
        </p:nvSpPr>
        <p:spPr>
          <a:xfrm>
            <a:off x="700812" y="5603349"/>
            <a:ext cx="3100529" cy="646331"/>
          </a:xfrm>
          <a:prstGeom prst="rect">
            <a:avLst/>
          </a:prstGeom>
        </p:spPr>
        <p:txBody>
          <a:bodyPr vert="horz" wrap="none" lIns="91440" tIns="45720" rIns="91440" bIns="45720" rtlCol="0" anchor="ctr">
            <a:spAutoFit/>
          </a:bodyPr>
          <a:lstStyle>
            <a:lvl1pPr>
              <a:spcBef>
                <a:spcPct val="0"/>
              </a:spcBef>
              <a:buNone/>
              <a:defRPr sz="3600">
                <a:solidFill>
                  <a:srgbClr val="ACB0B4"/>
                </a:solidFill>
                <a:latin typeface="Segoe UI" panose="020B0502040204020203" pitchFamily="34" charset="0"/>
                <a:ea typeface="Verdana" panose="020B0604030504040204" pitchFamily="34" charset="0"/>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484F56"/>
                </a:solidFill>
                <a:effectLst/>
                <a:uLnTx/>
                <a:uFillTx/>
                <a:latin typeface="Segoe UI" panose="020B0502040204020203" pitchFamily="34" charset="0"/>
                <a:ea typeface="Verdana" panose="020B0604030504040204" pitchFamily="34" charset="0"/>
                <a:cs typeface="Segoe UI" panose="020B0502040204020203" pitchFamily="34" charset="0"/>
              </a:rPr>
              <a:t>LIGHT SERIES</a:t>
            </a:r>
            <a:endParaRPr kumimoji="0" lang="ru-RU" sz="3600" b="1" i="0" u="none" strike="noStrike" kern="1200" cap="none" spc="0" normalizeH="0" baseline="0" noProof="0" dirty="0">
              <a:ln>
                <a:noFill/>
              </a:ln>
              <a:solidFill>
                <a:srgbClr val="484F56"/>
              </a:solidFill>
              <a:effectLst/>
              <a:uLnTx/>
              <a:uFillTx/>
              <a:latin typeface="Segoe UI" panose="020B0502040204020203" pitchFamily="34" charset="0"/>
              <a:ea typeface="Verdana" panose="020B0604030504040204" pitchFamily="34" charset="0"/>
              <a:cs typeface="Segoe UI" panose="020B0502040204020203" pitchFamily="34" charset="0"/>
            </a:endParaRPr>
          </a:p>
        </p:txBody>
      </p:sp>
      <p:pic>
        <p:nvPicPr>
          <p:cNvPr id="12" name="Рисунок 11">
            <a:extLst>
              <a:ext uri="{FF2B5EF4-FFF2-40B4-BE49-F238E27FC236}">
                <a16:creationId xmlns:a16="http://schemas.microsoft.com/office/drawing/2014/main" id="{9DC6C759-4914-4027-9BB7-BB498B7006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32250" y="550373"/>
            <a:ext cx="1310493" cy="479774"/>
          </a:xfrm>
          <a:prstGeom prst="rect">
            <a:avLst/>
          </a:prstGeom>
        </p:spPr>
      </p:pic>
    </p:spTree>
    <p:extLst>
      <p:ext uri="{BB962C8B-B14F-4D97-AF65-F5344CB8AC3E}">
        <p14:creationId xmlns:p14="http://schemas.microsoft.com/office/powerpoint/2010/main" val="297897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усеченные противолежащие углы 10">
            <a:extLst>
              <a:ext uri="{FF2B5EF4-FFF2-40B4-BE49-F238E27FC236}">
                <a16:creationId xmlns:a16="http://schemas.microsoft.com/office/drawing/2014/main" id="{E4CB9568-3324-4263-9E6D-D841831BA1BE}"/>
              </a:ext>
            </a:extLst>
          </p:cNvPr>
          <p:cNvSpPr/>
          <p:nvPr/>
        </p:nvSpPr>
        <p:spPr>
          <a:xfrm>
            <a:off x="516190" y="4453307"/>
            <a:ext cx="4577323" cy="2121111"/>
          </a:xfrm>
          <a:prstGeom prst="snip2DiagRect">
            <a:avLst/>
          </a:prstGeom>
          <a:gradFill flip="none" rotWithShape="1">
            <a:gsLst>
              <a:gs pos="0">
                <a:srgbClr val="00A7FF">
                  <a:shade val="30000"/>
                  <a:satMod val="115000"/>
                </a:srgbClr>
              </a:gs>
              <a:gs pos="50000">
                <a:srgbClr val="00A7FF">
                  <a:shade val="67500"/>
                  <a:satMod val="115000"/>
                </a:srgbClr>
              </a:gs>
              <a:gs pos="100000">
                <a:srgbClr val="00A7F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Объект 3"/>
          <p:cNvSpPr>
            <a:spLocks noGrp="1"/>
          </p:cNvSpPr>
          <p:nvPr>
            <p:ph sz="quarter" idx="4294967295"/>
          </p:nvPr>
        </p:nvSpPr>
        <p:spPr>
          <a:xfrm>
            <a:off x="347240" y="247906"/>
            <a:ext cx="6935788" cy="660400"/>
          </a:xfrm>
        </p:spPr>
        <p:txBody>
          <a:bodyPr vert="horz" lIns="91440" tIns="45720" rIns="91440" bIns="45720" rtlCol="0" anchor="ctr">
            <a:normAutofit fontScale="97500"/>
          </a:bodyPr>
          <a:lstStyle/>
          <a:p>
            <a:pPr marL="0" indent="0">
              <a:spcBef>
                <a:spcPct val="0"/>
              </a:spcBef>
              <a:buNone/>
            </a:pPr>
            <a:r>
              <a:rPr lang="en-US" sz="3600" b="1" dirty="0">
                <a:solidFill>
                  <a:srgbClr val="00A7FF"/>
                </a:solidFill>
                <a:latin typeface="Segoe UI" panose="020B0502040204020203" pitchFamily="34" charset="0"/>
                <a:cs typeface="Segoe UI" panose="020B0502040204020203" pitchFamily="34" charset="0"/>
              </a:rPr>
              <a:t>PMB000L654| </a:t>
            </a:r>
            <a:r>
              <a:rPr lang="ru-RU" sz="3600" b="1" dirty="0">
                <a:solidFill>
                  <a:srgbClr val="00A7FF"/>
                </a:solidFill>
                <a:latin typeface="Segoe UI" panose="020B0502040204020203" pitchFamily="34" charset="0"/>
                <a:cs typeface="Segoe UI" panose="020B0502040204020203" pitchFamily="34" charset="0"/>
              </a:rPr>
              <a:t>6</a:t>
            </a:r>
            <a:r>
              <a:rPr lang="en-US" sz="3600" b="1" dirty="0">
                <a:solidFill>
                  <a:srgbClr val="00A7FF"/>
                </a:solidFill>
                <a:latin typeface="Segoe UI" panose="020B0502040204020203" pitchFamily="34" charset="0"/>
                <a:cs typeface="Segoe UI" panose="020B0502040204020203" pitchFamily="34" charset="0"/>
              </a:rPr>
              <a:t>5” (Light Series)</a:t>
            </a:r>
            <a:endParaRPr lang="ru-RU" sz="3600" b="1" dirty="0">
              <a:solidFill>
                <a:srgbClr val="00A7FF"/>
              </a:solidFill>
              <a:latin typeface="Segoe UI" panose="020B0502040204020203" pitchFamily="34" charset="0"/>
              <a:cs typeface="Segoe UI" panose="020B0502040204020203" pitchFamily="34" charset="0"/>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2583681575"/>
              </p:ext>
            </p:extLst>
          </p:nvPr>
        </p:nvGraphicFramePr>
        <p:xfrm>
          <a:off x="693666" y="4540063"/>
          <a:ext cx="4577323" cy="1795200"/>
        </p:xfrm>
        <a:graphic>
          <a:graphicData uri="http://schemas.openxmlformats.org/drawingml/2006/table">
            <a:tbl>
              <a:tblPr firstRow="1" bandRow="1">
                <a:tableStyleId>{2D5ABB26-0587-4C30-8999-92F81FD0307C}</a:tableStyleId>
              </a:tblPr>
              <a:tblGrid>
                <a:gridCol w="2339540">
                  <a:extLst>
                    <a:ext uri="{9D8B030D-6E8A-4147-A177-3AD203B41FA5}">
                      <a16:colId xmlns:a16="http://schemas.microsoft.com/office/drawing/2014/main" val="20000"/>
                    </a:ext>
                  </a:extLst>
                </a:gridCol>
                <a:gridCol w="2237783">
                  <a:extLst>
                    <a:ext uri="{9D8B030D-6E8A-4147-A177-3AD203B41FA5}">
                      <a16:colId xmlns:a16="http://schemas.microsoft.com/office/drawing/2014/main" val="20001"/>
                    </a:ext>
                  </a:extLst>
                </a:gridCol>
              </a:tblGrid>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0"/>
                  </a:ext>
                </a:extLst>
              </a:tr>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1"/>
                  </a:ext>
                </a:extLst>
              </a:tr>
              <a:tr h="144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7"/>
                  </a:ext>
                </a:extLst>
              </a:tr>
              <a:tr h="144000">
                <a:tc>
                  <a:txBody>
                    <a:bodyPr/>
                    <a:lstStyle/>
                    <a:p>
                      <a:pPr algn="l" rtl="0" fontAlgn="b"/>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RDP</a:t>
                      </a:r>
                      <a:r>
                        <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a:t>
                      </a:r>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RRP</a:t>
                      </a:r>
                    </a:p>
                  </a:txBody>
                  <a:tcPr marL="36000" marR="180000" marT="36000" marB="36000" anchor="ctr"/>
                </a:tc>
                <a:tc>
                  <a:txBody>
                    <a:bodyPr/>
                    <a:lstStyle/>
                    <a:p>
                      <a:pPr algn="l" rtl="0" fontAlgn="b"/>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$1199 </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$1499</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USD w/o VAT</a:t>
                      </a:r>
                    </a:p>
                  </a:txBody>
                  <a:tcPr marL="36000" marR="36000" marT="36000" marB="36000" anchor="ctr"/>
                </a:tc>
                <a:extLst>
                  <a:ext uri="{0D108BD9-81ED-4DB2-BD59-A6C34878D82A}">
                    <a16:rowId xmlns:a16="http://schemas.microsoft.com/office/drawing/2014/main" val="10002"/>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Production lead time</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eaLnBrk="1" hangingPunct="1">
                        <a:spcBef>
                          <a:spcPct val="0"/>
                        </a:spcBef>
                        <a:buFontTx/>
                        <a:buNone/>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 months </a:t>
                      </a:r>
                    </a:p>
                  </a:txBody>
                  <a:tcPr marL="36000" marR="36000" marT="36000" marB="36000" anchor="ctr"/>
                </a:tc>
                <a:extLst>
                  <a:ext uri="{0D108BD9-81ED-4DB2-BD59-A6C34878D82A}">
                    <a16:rowId xmlns:a16="http://schemas.microsoft.com/office/drawing/2014/main" val="10003"/>
                  </a:ext>
                </a:extLst>
              </a:tr>
              <a:tr h="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Plus delivery </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train – 3 weeks, sea – 6 weeks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4"/>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One model MOQ</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5</a:t>
                      </a: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0 pcs from all subs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5"/>
                  </a:ext>
                </a:extLst>
              </a:tr>
              <a:tr h="144000">
                <a:tc gridSpan="2">
                  <a:txBody>
                    <a:bodyPr/>
                    <a:lstStyle/>
                    <a:p>
                      <a:pPr algn="ctr" eaLnBrk="1" hangingPunct="1">
                        <a:spcBef>
                          <a:spcPct val="0"/>
                        </a:spcBef>
                        <a:buFontTx/>
                        <a:buNone/>
                      </a:pPr>
                      <a:r>
                        <a:rPr lang="en-US" alt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Orders based on commitment from all subs </a:t>
                      </a:r>
                    </a:p>
                  </a:txBody>
                  <a:tcPr marL="36000" marR="36000" marT="36000" marB="36000" anchor="ctr"/>
                </a:tc>
                <a:tc hMerge="1">
                  <a:txBody>
                    <a:bodyPr/>
                    <a:lstStyle/>
                    <a:p>
                      <a:endParaRPr lang="ru-RU" dirty="0"/>
                    </a:p>
                  </a:txBody>
                  <a:tcPr/>
                </a:tc>
                <a:extLst>
                  <a:ext uri="{0D108BD9-81ED-4DB2-BD59-A6C34878D82A}">
                    <a16:rowId xmlns:a16="http://schemas.microsoft.com/office/drawing/2014/main" val="10006"/>
                  </a:ext>
                </a:extLst>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val="1478672852"/>
              </p:ext>
            </p:extLst>
          </p:nvPr>
        </p:nvGraphicFramePr>
        <p:xfrm>
          <a:off x="5624390" y="1483878"/>
          <a:ext cx="6345168" cy="4978677"/>
        </p:xfrm>
        <a:graphic>
          <a:graphicData uri="http://schemas.openxmlformats.org/drawingml/2006/table">
            <a:tbl>
              <a:tblPr>
                <a:tableStyleId>{5C22544A-7EE6-4342-B048-85BDC9FD1C3A}</a:tableStyleId>
              </a:tblPr>
              <a:tblGrid>
                <a:gridCol w="1997857">
                  <a:extLst>
                    <a:ext uri="{9D8B030D-6E8A-4147-A177-3AD203B41FA5}">
                      <a16:colId xmlns:a16="http://schemas.microsoft.com/office/drawing/2014/main" val="20000"/>
                    </a:ext>
                  </a:extLst>
                </a:gridCol>
                <a:gridCol w="4347311">
                  <a:extLst>
                    <a:ext uri="{9D8B030D-6E8A-4147-A177-3AD203B41FA5}">
                      <a16:colId xmlns:a16="http://schemas.microsoft.com/office/drawing/2014/main" val="20001"/>
                    </a:ext>
                  </a:extLst>
                </a:gridCol>
              </a:tblGrid>
              <a:tr h="25292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65‘’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UHD</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3840×2160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IR touch 10 points writing,</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20 points touch</a:t>
                      </a:r>
                    </a:p>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3.2mm Toughened Glass</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292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OS</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Android 8.0</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292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RESPONSE 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8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ms</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292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BRIGHTNESS / CONTRAST</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400 </a:t>
                      </a:r>
                      <a:r>
                        <a:rPr lang="en-US" sz="1000" b="1" u="none" strike="noStrike" kern="1200" dirty="0" err="1">
                          <a:solidFill>
                            <a:srgbClr val="CFD1D3"/>
                          </a:solidFill>
                          <a:effectLst/>
                          <a:latin typeface="Segoe UI" panose="020B0502040204020203" pitchFamily="34" charset="0"/>
                          <a:ea typeface="+mn-ea"/>
                          <a:cs typeface="Segoe UI" panose="020B0502040204020203" pitchFamily="34" charset="0"/>
                        </a:rPr>
                        <a:t>cd</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/m2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orig</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LCD)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4000 : 1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dyn</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292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REFRESHING FREQUENCY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60Hz</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292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LIFETIME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30 000 hours</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75090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 INTERFACES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HDMI IN x 3 (incl HDMI in front); VGA IN x 1; AV IN x 1; LAN x 2; USB 2.0 x 3</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(incl USB in front);  USB3.0 x 1 in front (Win PC); Touch port x 2 (incl port in front); USB Type C x 1 (in front); Audio IN x 1; RS232 x 1; HDMI OUT x 1; AV OUT x 1; Audio OUT x 1;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Light sensor injected;</a:t>
                      </a:r>
                    </a:p>
                    <a:p>
                      <a:pPr marL="0" algn="l" defTabSz="914400" rtl="0" eaLnBrk="1" fontAlgn="b" latinLnBrk="0" hangingPunct="1"/>
                      <a:r>
                        <a:rPr lang="pt-BR" sz="1000" b="1" u="none" strike="noStrike" kern="1200" dirty="0">
                          <a:solidFill>
                            <a:srgbClr val="CFD1D3"/>
                          </a:solidFill>
                          <a:effectLst/>
                          <a:latin typeface="Segoe UI" panose="020B0502040204020203" pitchFamily="34" charset="0"/>
                          <a:ea typeface="+mn-ea"/>
                          <a:cs typeface="Segoe UI" panose="020B0502040204020203" pitchFamily="34" charset="0"/>
                        </a:rPr>
                        <a:t>Injected WiFi </a:t>
                      </a:r>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802.11 (a, b, g, n, ac) </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5292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ONBOARD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15W</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x 2 &amp;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subwoofer</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15W x 1</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5292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SPECS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pt-BR" sz="1000" b="1" u="none" strike="noStrike" kern="1200" dirty="0">
                          <a:solidFill>
                            <a:srgbClr val="CFD1D3"/>
                          </a:solidFill>
                          <a:effectLst/>
                          <a:latin typeface="Segoe UI" panose="020B0502040204020203" pitchFamily="34" charset="0"/>
                          <a:ea typeface="+mn-ea"/>
                          <a:cs typeface="Segoe UI" panose="020B0502040204020203" pitchFamily="34" charset="0"/>
                        </a:rPr>
                        <a:t>ARM Cortex A73 Dual Core</a:t>
                      </a:r>
                      <a:r>
                        <a:rPr lang="ru-RU" sz="1000" b="1"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A53</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Dual core</a:t>
                      </a:r>
                      <a:r>
                        <a:rPr lang="pt-BR" sz="1000" b="1" u="none" strike="noStrike" kern="1200" dirty="0">
                          <a:solidFill>
                            <a:srgbClr val="CFD1D3"/>
                          </a:solidFill>
                          <a:effectLst/>
                          <a:latin typeface="Segoe UI" panose="020B0502040204020203" pitchFamily="34" charset="0"/>
                          <a:ea typeface="+mn-ea"/>
                          <a:cs typeface="Segoe UI" panose="020B0502040204020203" pitchFamily="34" charset="0"/>
                        </a:rPr>
                        <a:t> CPU</a:t>
                      </a:r>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 RAM 3GB / ROM 32GB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24689">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OVERALL/STANDBY POWER CONSUMPTION</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220W / ≤0.5W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424689">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DIMENSIONS / D. (PACK) L*H*W, MM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1511.6*919.7*87.8 / 1660*245*1045 mm</a:t>
                      </a:r>
                    </a:p>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Metal</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Back cover </a:t>
                      </a:r>
                      <a:r>
                        <a:rPr lang="en-US" sz="1000" b="0" u="none" strike="noStrike" kern="1200" baseline="0" dirty="0">
                          <a:solidFill>
                            <a:srgbClr val="CFD1D3"/>
                          </a:solidFill>
                          <a:effectLst/>
                          <a:latin typeface="Segoe UI" panose="020B0502040204020203" pitchFamily="34" charset="0"/>
                          <a:ea typeface="+mn-ea"/>
                          <a:cs typeface="Segoe UI" panose="020B0502040204020203" pitchFamily="34" charset="0"/>
                        </a:rPr>
                        <a:t>/ VESA 600mm x 400mm (M8 screw)</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5292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NET / SHIPPING WEIGHT, KG</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est. 41.5</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57</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5292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App for writing included,</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App for mirroring included; OfficeSuite2021</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642219">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IN THE BOX</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QSG, AC power cable, remote control,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7 Writing Pens (</a:t>
                      </a:r>
                      <a:r>
                        <a:rPr lang="en-US" sz="1000" b="1" u="none" strike="noStrike" kern="1200" dirty="0" err="1">
                          <a:solidFill>
                            <a:srgbClr val="CFD1D3"/>
                          </a:solidFill>
                          <a:effectLst/>
                          <a:latin typeface="Segoe UI" panose="020B0502040204020203" pitchFamily="34" charset="0"/>
                          <a:ea typeface="+mn-ea"/>
                          <a:cs typeface="Segoe UI" panose="020B0502040204020203" pitchFamily="34" charset="0"/>
                        </a:rPr>
                        <a:t>incl</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 2 Pens for writing double colors in parallel)</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USB/HDMI cables,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Wall Mount Kit</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Warranty Card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3" name="Рисунок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2442" y="1115906"/>
            <a:ext cx="5214448" cy="3476299"/>
          </a:xfrm>
          <a:prstGeom prst="rect">
            <a:avLst/>
          </a:prstGeom>
          <a:effectLst>
            <a:outerShdw blurRad="50800" dist="38100" dir="5400000" algn="t" rotWithShape="0">
              <a:prstClr val="black">
                <a:alpha val="40000"/>
              </a:prstClr>
            </a:outerShdw>
          </a:effectLst>
        </p:spPr>
      </p:pic>
      <p:pic>
        <p:nvPicPr>
          <p:cNvPr id="8" name="Рисунок 7">
            <a:extLst>
              <a:ext uri="{FF2B5EF4-FFF2-40B4-BE49-F238E27FC236}">
                <a16:creationId xmlns:a16="http://schemas.microsoft.com/office/drawing/2014/main" id="{0D5A000F-D4E4-4367-A5B1-A6F58A72A8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54864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усеченные противолежащие углы 10">
            <a:extLst>
              <a:ext uri="{FF2B5EF4-FFF2-40B4-BE49-F238E27FC236}">
                <a16:creationId xmlns:a16="http://schemas.microsoft.com/office/drawing/2014/main" id="{894409AD-8F05-42E6-A5B5-D42453AE0B77}"/>
              </a:ext>
            </a:extLst>
          </p:cNvPr>
          <p:cNvSpPr/>
          <p:nvPr/>
        </p:nvSpPr>
        <p:spPr>
          <a:xfrm>
            <a:off x="504616" y="4592204"/>
            <a:ext cx="3964718" cy="2121111"/>
          </a:xfrm>
          <a:prstGeom prst="snip2DiagRect">
            <a:avLst/>
          </a:prstGeom>
          <a:gradFill flip="none" rotWithShape="1">
            <a:gsLst>
              <a:gs pos="0">
                <a:srgbClr val="00A7FF">
                  <a:shade val="30000"/>
                  <a:satMod val="115000"/>
                </a:srgbClr>
              </a:gs>
              <a:gs pos="50000">
                <a:srgbClr val="00A7FF">
                  <a:shade val="67500"/>
                  <a:satMod val="115000"/>
                </a:srgbClr>
              </a:gs>
              <a:gs pos="100000">
                <a:srgbClr val="00A7F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Объект 3"/>
          <p:cNvSpPr>
            <a:spLocks noGrp="1"/>
          </p:cNvSpPr>
          <p:nvPr>
            <p:ph sz="quarter" idx="4294967295"/>
          </p:nvPr>
        </p:nvSpPr>
        <p:spPr>
          <a:xfrm>
            <a:off x="463906" y="247906"/>
            <a:ext cx="7366000" cy="660400"/>
          </a:xfrm>
        </p:spPr>
        <p:txBody>
          <a:bodyPr vert="horz" lIns="91440" tIns="45720" rIns="91440" bIns="45720" rtlCol="0" anchor="ctr">
            <a:normAutofit fontScale="97500"/>
          </a:bodyPr>
          <a:lstStyle/>
          <a:p>
            <a:pPr marL="0" indent="0">
              <a:spcBef>
                <a:spcPct val="0"/>
              </a:spcBef>
              <a:buNone/>
            </a:pPr>
            <a:r>
              <a:rPr lang="en-US" sz="3600" b="1" dirty="0">
                <a:solidFill>
                  <a:srgbClr val="00A7FF"/>
                </a:solidFill>
                <a:latin typeface="Segoe UI" panose="020B0502040204020203" pitchFamily="34" charset="0"/>
                <a:cs typeface="Segoe UI" panose="020B0502040204020203" pitchFamily="34" charset="0"/>
              </a:rPr>
              <a:t>PMB000L754| 75” (Light Series)</a:t>
            </a:r>
            <a:endParaRPr lang="ru-RU" sz="3600" b="1" dirty="0">
              <a:solidFill>
                <a:srgbClr val="00A7FF"/>
              </a:solidFill>
              <a:latin typeface="Segoe UI" panose="020B0502040204020203" pitchFamily="34" charset="0"/>
              <a:cs typeface="Segoe UI" panose="020B0502040204020203" pitchFamily="34" charset="0"/>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1445997572"/>
              </p:ext>
            </p:extLst>
          </p:nvPr>
        </p:nvGraphicFramePr>
        <p:xfrm>
          <a:off x="693487" y="4677734"/>
          <a:ext cx="3931673" cy="1779960"/>
        </p:xfrm>
        <a:graphic>
          <a:graphicData uri="http://schemas.openxmlformats.org/drawingml/2006/table">
            <a:tbl>
              <a:tblPr firstRow="1" bandRow="1">
                <a:tableStyleId>{2D5ABB26-0587-4C30-8999-92F81FD0307C}</a:tableStyleId>
              </a:tblPr>
              <a:tblGrid>
                <a:gridCol w="1864394">
                  <a:extLst>
                    <a:ext uri="{9D8B030D-6E8A-4147-A177-3AD203B41FA5}">
                      <a16:colId xmlns:a16="http://schemas.microsoft.com/office/drawing/2014/main" val="20000"/>
                    </a:ext>
                  </a:extLst>
                </a:gridCol>
                <a:gridCol w="2067279">
                  <a:extLst>
                    <a:ext uri="{9D8B030D-6E8A-4147-A177-3AD203B41FA5}">
                      <a16:colId xmlns:a16="http://schemas.microsoft.com/office/drawing/2014/main" val="20001"/>
                    </a:ext>
                  </a:extLst>
                </a:gridCol>
              </a:tblGrid>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0"/>
                  </a:ext>
                </a:extLst>
              </a:tr>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1"/>
                  </a:ext>
                </a:extLst>
              </a:tr>
              <a:tr h="144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7"/>
                  </a:ext>
                </a:extLst>
              </a:tr>
              <a:tr h="144000">
                <a:tc>
                  <a:txBody>
                    <a:bodyPr/>
                    <a:lstStyle/>
                    <a:p>
                      <a:pPr algn="l" rtl="0" fontAlgn="b"/>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RDP</a:t>
                      </a:r>
                      <a:r>
                        <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a:t>
                      </a:r>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RRP</a:t>
                      </a:r>
                    </a:p>
                  </a:txBody>
                  <a:tcPr marL="36000" marR="180000" marT="36000" marB="36000" anchor="ctr"/>
                </a:tc>
                <a:tc>
                  <a:txBody>
                    <a:bodyPr/>
                    <a:lstStyle/>
                    <a:p>
                      <a:pPr algn="l" rtl="0" fontAlgn="b"/>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$1399 </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1</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6</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99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USD w/o VAT</a:t>
                      </a:r>
                    </a:p>
                  </a:txBody>
                  <a:tcPr marL="36000" marR="36000" marT="36000" marB="36000" anchor="ctr"/>
                </a:tc>
                <a:extLst>
                  <a:ext uri="{0D108BD9-81ED-4DB2-BD59-A6C34878D82A}">
                    <a16:rowId xmlns:a16="http://schemas.microsoft.com/office/drawing/2014/main" val="10002"/>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Production lead time</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eaLnBrk="1" hangingPunct="1">
                        <a:spcBef>
                          <a:spcPct val="0"/>
                        </a:spcBef>
                        <a:buFontTx/>
                        <a:buNone/>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 months </a:t>
                      </a:r>
                    </a:p>
                  </a:txBody>
                  <a:tcPr marL="36000" marR="36000" marT="36000" marB="36000" anchor="ctr"/>
                </a:tc>
                <a:extLst>
                  <a:ext uri="{0D108BD9-81ED-4DB2-BD59-A6C34878D82A}">
                    <a16:rowId xmlns:a16="http://schemas.microsoft.com/office/drawing/2014/main" val="10003"/>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Plus delivery </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train – 3 weeks, sea – 6 week</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4"/>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One model MOQ</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5</a:t>
                      </a: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0 pcs from all subs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5"/>
                  </a:ext>
                </a:extLst>
              </a:tr>
              <a:tr h="144000">
                <a:tc gridSpan="2">
                  <a:txBody>
                    <a:bodyPr/>
                    <a:lstStyle/>
                    <a:p>
                      <a:pPr algn="ctr" eaLnBrk="1" hangingPunct="1">
                        <a:spcBef>
                          <a:spcPct val="0"/>
                        </a:spcBef>
                        <a:buFontTx/>
                        <a:buNone/>
                      </a:pPr>
                      <a:r>
                        <a:rPr lang="en-US" altLang="en-US" sz="9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Orders based on commitment from all subs </a:t>
                      </a:r>
                    </a:p>
                  </a:txBody>
                  <a:tcPr marL="36000" marR="36000" marT="36000" marB="36000" anchor="ctr"/>
                </a:tc>
                <a:tc hMerge="1">
                  <a:txBody>
                    <a:bodyPr/>
                    <a:lstStyle/>
                    <a:p>
                      <a:endParaRPr lang="ru-RU" dirty="0"/>
                    </a:p>
                  </a:txBody>
                  <a:tcPr/>
                </a:tc>
                <a:extLst>
                  <a:ext uri="{0D108BD9-81ED-4DB2-BD59-A6C34878D82A}">
                    <a16:rowId xmlns:a16="http://schemas.microsoft.com/office/drawing/2014/main" val="10006"/>
                  </a:ext>
                </a:extLst>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val="2248982834"/>
              </p:ext>
            </p:extLst>
          </p:nvPr>
        </p:nvGraphicFramePr>
        <p:xfrm>
          <a:off x="5530956" y="1414440"/>
          <a:ext cx="6295325" cy="5048115"/>
        </p:xfrm>
        <a:graphic>
          <a:graphicData uri="http://schemas.openxmlformats.org/drawingml/2006/table">
            <a:tbl>
              <a:tblPr>
                <a:tableStyleId>{5C22544A-7EE6-4342-B048-85BDC9FD1C3A}</a:tableStyleId>
              </a:tblPr>
              <a:tblGrid>
                <a:gridCol w="1825806">
                  <a:extLst>
                    <a:ext uri="{9D8B030D-6E8A-4147-A177-3AD203B41FA5}">
                      <a16:colId xmlns:a16="http://schemas.microsoft.com/office/drawing/2014/main" val="20000"/>
                    </a:ext>
                  </a:extLst>
                </a:gridCol>
                <a:gridCol w="4469519">
                  <a:extLst>
                    <a:ext uri="{9D8B030D-6E8A-4147-A177-3AD203B41FA5}">
                      <a16:colId xmlns:a16="http://schemas.microsoft.com/office/drawing/2014/main" val="20001"/>
                    </a:ext>
                  </a:extLst>
                </a:gridCol>
              </a:tblGrid>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75‘’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UHD</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3840×2160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IR touch 10 points writing,</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20 points touch</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3.2mm Toughened Glass</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OS</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Android 8.0</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RESPONSE 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8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ms</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BRIGHTNESS / CONTRAST</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400 </a:t>
                      </a:r>
                      <a:r>
                        <a:rPr lang="en-US" sz="1000" b="1" u="none" strike="noStrike" kern="1200" dirty="0" err="1">
                          <a:solidFill>
                            <a:srgbClr val="CFD1D3"/>
                          </a:solidFill>
                          <a:effectLst/>
                          <a:latin typeface="Segoe UI" panose="020B0502040204020203" pitchFamily="34" charset="0"/>
                          <a:ea typeface="+mn-ea"/>
                          <a:cs typeface="Segoe UI" panose="020B0502040204020203" pitchFamily="34" charset="0"/>
                        </a:rPr>
                        <a:t>cd</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/m2</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orig</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LCD)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5000 : 1 (</a:t>
                      </a:r>
                      <a:r>
                        <a:rPr lang="en-US" sz="1000" b="1" u="none" strike="noStrike" kern="1200" dirty="0" err="1">
                          <a:solidFill>
                            <a:srgbClr val="CFD1D3"/>
                          </a:solidFill>
                          <a:effectLst/>
                          <a:latin typeface="Segoe UI" panose="020B0502040204020203" pitchFamily="34" charset="0"/>
                          <a:ea typeface="+mn-ea"/>
                          <a:cs typeface="Segoe UI" panose="020B0502040204020203" pitchFamily="34" charset="0"/>
                        </a:rPr>
                        <a:t>dyn</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REFRESHING FREQUENCY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60Hz</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LIFETIME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30 000 hours</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72979">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 INTERFACES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HDMI IN x 3 (incl HDMI in front); VGA IN x 1; AV IN x 1; LAN x 2; USB 2.0 x 3</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(incl USB in front);  USB3.0 x 1 in front (Win PC); Touch port x 2 (incl port in front); USB Type C x 1 (in front); Audio IN x 1; RS232 x 1; HDMI OUT x 1; AV OUT x 1; Audio OUT x 1;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Light sensor injected;</a:t>
                      </a:r>
                    </a:p>
                    <a:p>
                      <a:pPr marL="0" algn="l" defTabSz="914400" rtl="0" eaLnBrk="1" fontAlgn="b" latinLnBrk="0" hangingPunct="1"/>
                      <a:r>
                        <a:rPr lang="pt-BR" sz="1000" b="1" u="none" strike="noStrike" kern="1200" dirty="0">
                          <a:solidFill>
                            <a:srgbClr val="CFD1D3"/>
                          </a:solidFill>
                          <a:effectLst/>
                          <a:latin typeface="Segoe UI" panose="020B0502040204020203" pitchFamily="34" charset="0"/>
                          <a:ea typeface="+mn-ea"/>
                          <a:cs typeface="Segoe UI" panose="020B0502040204020203" pitchFamily="34" charset="0"/>
                        </a:rPr>
                        <a:t>Injected WiFi </a:t>
                      </a:r>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802.11 (a, b, g, n, ac)</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66666">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ONBOARD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15W</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x 2 &amp;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subwoofer</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15W x 1</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SPECS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pt-BR" sz="1000" b="1" u="none" strike="noStrike" kern="1200" dirty="0">
                          <a:solidFill>
                            <a:srgbClr val="CFD1D3"/>
                          </a:solidFill>
                          <a:effectLst/>
                          <a:latin typeface="Segoe UI" panose="020B0502040204020203" pitchFamily="34" charset="0"/>
                          <a:ea typeface="+mn-ea"/>
                          <a:cs typeface="Segoe UI" panose="020B0502040204020203" pitchFamily="34" charset="0"/>
                        </a:rPr>
                        <a:t>ARM Cortex A73 Dual Core</a:t>
                      </a:r>
                      <a:r>
                        <a:rPr lang="ru-RU" sz="1000" b="1"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A53</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Dual core</a:t>
                      </a:r>
                      <a:r>
                        <a:rPr lang="pt-BR" sz="1000" b="1" u="none" strike="noStrike" kern="1200" dirty="0">
                          <a:solidFill>
                            <a:srgbClr val="CFD1D3"/>
                          </a:solidFill>
                          <a:effectLst/>
                          <a:latin typeface="Segoe UI" panose="020B0502040204020203" pitchFamily="34" charset="0"/>
                          <a:ea typeface="+mn-ea"/>
                          <a:cs typeface="Segoe UI" panose="020B0502040204020203" pitchFamily="34" charset="0"/>
                        </a:rPr>
                        <a:t> CPU</a:t>
                      </a:r>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 RAM 3GB / ROM 32GB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1865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OVERALL/STANDBY POWER CONSUMPTION</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22</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W / ≤</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.5W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41865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DIMENSIONS / D. (PACK) L*H*W, MM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1722.5*1033.6*87.1 / 1880*280*1160 mm</a:t>
                      </a:r>
                    </a:p>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Metal Back cover / </a:t>
                      </a:r>
                      <a:r>
                        <a:rPr lang="en-US" sz="1000" b="0" u="none" strike="noStrike" kern="1200" dirty="0">
                          <a:solidFill>
                            <a:srgbClr val="CFD1D3"/>
                          </a:solidFill>
                          <a:effectLst/>
                          <a:latin typeface="Segoe UI" panose="020B0502040204020203" pitchFamily="34" charset="0"/>
                          <a:ea typeface="+mn-ea"/>
                          <a:cs typeface="Segoe UI" panose="020B0502040204020203" pitchFamily="34" charset="0"/>
                        </a:rPr>
                        <a:t>VESA 800mm x 400mm (M8 screw)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NET / SHIPPING WEIGHT, KG</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est. 60.5</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75.6</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91132">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App for writing included,</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App for mirroring included, OfficeSuite2021</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58275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IN THE BOX</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QSG, AC power cable, remote control,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7 Writing Pens (</a:t>
                      </a:r>
                      <a:r>
                        <a:rPr lang="en-US" sz="1000" b="1" u="none" strike="noStrike" kern="1200" dirty="0" err="1">
                          <a:solidFill>
                            <a:srgbClr val="CFD1D3"/>
                          </a:solidFill>
                          <a:effectLst/>
                          <a:latin typeface="Segoe UI" panose="020B0502040204020203" pitchFamily="34" charset="0"/>
                          <a:ea typeface="+mn-ea"/>
                          <a:cs typeface="Segoe UI" panose="020B0502040204020203" pitchFamily="34" charset="0"/>
                        </a:rPr>
                        <a:t>incl</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 2 Pens for writing double colors in parallel)</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USB/HDMI cables,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Wall Mount Kit</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Warranty Card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2" name="Рисунок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182189" y="578106"/>
            <a:ext cx="4287145" cy="4535042"/>
          </a:xfrm>
          <a:prstGeom prst="rect">
            <a:avLst/>
          </a:prstGeom>
          <a:effectLst>
            <a:outerShdw blurRad="50800" dist="38100" dir="2700000" algn="tl" rotWithShape="0">
              <a:prstClr val="black">
                <a:alpha val="40000"/>
              </a:prstClr>
            </a:outerShdw>
          </a:effectLst>
        </p:spPr>
      </p:pic>
      <p:pic>
        <p:nvPicPr>
          <p:cNvPr id="7" name="Рисунок 6">
            <a:extLst>
              <a:ext uri="{FF2B5EF4-FFF2-40B4-BE49-F238E27FC236}">
                <a16:creationId xmlns:a16="http://schemas.microsoft.com/office/drawing/2014/main" id="{8BA7AD9E-D1B4-49AC-B283-09CDBDB26F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1472968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усеченные противолежащие углы 10">
            <a:extLst>
              <a:ext uri="{FF2B5EF4-FFF2-40B4-BE49-F238E27FC236}">
                <a16:creationId xmlns:a16="http://schemas.microsoft.com/office/drawing/2014/main" id="{04848BE0-0F05-4035-A3D1-23E62DE3E7D7}"/>
              </a:ext>
            </a:extLst>
          </p:cNvPr>
          <p:cNvSpPr/>
          <p:nvPr/>
        </p:nvSpPr>
        <p:spPr>
          <a:xfrm>
            <a:off x="575031" y="4376006"/>
            <a:ext cx="3964718" cy="2121111"/>
          </a:xfrm>
          <a:prstGeom prst="snip2DiagRect">
            <a:avLst/>
          </a:prstGeom>
          <a:gradFill flip="none" rotWithShape="1">
            <a:gsLst>
              <a:gs pos="0">
                <a:srgbClr val="00A7FF">
                  <a:shade val="30000"/>
                  <a:satMod val="115000"/>
                </a:srgbClr>
              </a:gs>
              <a:gs pos="50000">
                <a:srgbClr val="00A7FF">
                  <a:shade val="67500"/>
                  <a:satMod val="115000"/>
                </a:srgbClr>
              </a:gs>
              <a:gs pos="100000">
                <a:srgbClr val="00A7F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Объект 3"/>
          <p:cNvSpPr>
            <a:spLocks noGrp="1"/>
          </p:cNvSpPr>
          <p:nvPr>
            <p:ph sz="quarter" idx="4294967295"/>
          </p:nvPr>
        </p:nvSpPr>
        <p:spPr>
          <a:xfrm>
            <a:off x="575031" y="240922"/>
            <a:ext cx="7366000" cy="660400"/>
          </a:xfrm>
        </p:spPr>
        <p:txBody>
          <a:bodyPr vert="horz" lIns="91440" tIns="45720" rIns="91440" bIns="45720" rtlCol="0" anchor="ctr">
            <a:normAutofit fontScale="97500"/>
          </a:bodyPr>
          <a:lstStyle/>
          <a:p>
            <a:pPr marL="0" indent="0">
              <a:spcBef>
                <a:spcPct val="0"/>
              </a:spcBef>
              <a:buNone/>
            </a:pPr>
            <a:r>
              <a:rPr lang="en-US" sz="3600" b="1" dirty="0">
                <a:solidFill>
                  <a:srgbClr val="00A7FF"/>
                </a:solidFill>
                <a:latin typeface="Segoe UI" panose="020B0502040204020203" pitchFamily="34" charset="0"/>
                <a:cs typeface="Segoe UI" panose="020B0502040204020203" pitchFamily="34" charset="0"/>
              </a:rPr>
              <a:t>PMB000L864| 86” (Light Series)</a:t>
            </a:r>
            <a:endParaRPr lang="ru-RU" sz="3600" b="1" dirty="0">
              <a:solidFill>
                <a:srgbClr val="00A7FF"/>
              </a:solidFill>
              <a:latin typeface="Segoe UI" panose="020B0502040204020203" pitchFamily="34" charset="0"/>
              <a:cs typeface="Segoe UI" panose="020B0502040204020203" pitchFamily="34" charset="0"/>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2666472674"/>
              </p:ext>
            </p:extLst>
          </p:nvPr>
        </p:nvGraphicFramePr>
        <p:xfrm>
          <a:off x="703320" y="4470381"/>
          <a:ext cx="3931673" cy="1779960"/>
        </p:xfrm>
        <a:graphic>
          <a:graphicData uri="http://schemas.openxmlformats.org/drawingml/2006/table">
            <a:tbl>
              <a:tblPr firstRow="1" bandRow="1">
                <a:tableStyleId>{2D5ABB26-0587-4C30-8999-92F81FD0307C}</a:tableStyleId>
              </a:tblPr>
              <a:tblGrid>
                <a:gridCol w="1864394">
                  <a:extLst>
                    <a:ext uri="{9D8B030D-6E8A-4147-A177-3AD203B41FA5}">
                      <a16:colId xmlns:a16="http://schemas.microsoft.com/office/drawing/2014/main" val="20000"/>
                    </a:ext>
                  </a:extLst>
                </a:gridCol>
                <a:gridCol w="2067279">
                  <a:extLst>
                    <a:ext uri="{9D8B030D-6E8A-4147-A177-3AD203B41FA5}">
                      <a16:colId xmlns:a16="http://schemas.microsoft.com/office/drawing/2014/main" val="20001"/>
                    </a:ext>
                  </a:extLst>
                </a:gridCol>
              </a:tblGrid>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0"/>
                  </a:ext>
                </a:extLst>
              </a:tr>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1"/>
                  </a:ext>
                </a:extLst>
              </a:tr>
              <a:tr h="144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7"/>
                  </a:ext>
                </a:extLst>
              </a:tr>
              <a:tr h="144000">
                <a:tc>
                  <a:txBody>
                    <a:bodyPr/>
                    <a:lstStyle/>
                    <a:p>
                      <a:pPr algn="l" rtl="0" fontAlgn="b"/>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RDP</a:t>
                      </a:r>
                      <a:r>
                        <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a:t>
                      </a:r>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RRP</a:t>
                      </a:r>
                    </a:p>
                  </a:txBody>
                  <a:tcPr marL="36000" marR="180000" marT="36000" marB="36000" anchor="ctr"/>
                </a:tc>
                <a:tc>
                  <a:txBody>
                    <a:bodyPr/>
                    <a:lstStyle/>
                    <a:p>
                      <a:pPr algn="l" rtl="0" fontAlgn="b"/>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1</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729 </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$2119 USD w/o VAT</a:t>
                      </a:r>
                    </a:p>
                  </a:txBody>
                  <a:tcPr marL="36000" marR="36000" marT="36000" marB="36000" anchor="ctr"/>
                </a:tc>
                <a:extLst>
                  <a:ext uri="{0D108BD9-81ED-4DB2-BD59-A6C34878D82A}">
                    <a16:rowId xmlns:a16="http://schemas.microsoft.com/office/drawing/2014/main" val="10002"/>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Production lead time</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eaLnBrk="1" hangingPunct="1">
                        <a:spcBef>
                          <a:spcPct val="0"/>
                        </a:spcBef>
                        <a:buFontTx/>
                        <a:buNone/>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 months </a:t>
                      </a:r>
                    </a:p>
                  </a:txBody>
                  <a:tcPr marL="36000" marR="36000" marT="36000" marB="36000" anchor="ctr"/>
                </a:tc>
                <a:extLst>
                  <a:ext uri="{0D108BD9-81ED-4DB2-BD59-A6C34878D82A}">
                    <a16:rowId xmlns:a16="http://schemas.microsoft.com/office/drawing/2014/main" val="10003"/>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Plus delivery </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train – 3 weeks, sea – 6 week</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4"/>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One model MOQ</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5</a:t>
                      </a: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0 pcs from all subs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5"/>
                  </a:ext>
                </a:extLst>
              </a:tr>
              <a:tr h="144000">
                <a:tc gridSpan="2">
                  <a:txBody>
                    <a:bodyPr/>
                    <a:lstStyle/>
                    <a:p>
                      <a:pPr algn="ctr" eaLnBrk="1" hangingPunct="1">
                        <a:spcBef>
                          <a:spcPct val="0"/>
                        </a:spcBef>
                        <a:buFontTx/>
                        <a:buNone/>
                      </a:pPr>
                      <a:r>
                        <a:rPr lang="en-US" altLang="en-US" sz="9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Orders based on commitment from all subs </a:t>
                      </a:r>
                    </a:p>
                  </a:txBody>
                  <a:tcPr marL="36000" marR="36000" marT="36000" marB="36000" anchor="ctr"/>
                </a:tc>
                <a:tc hMerge="1">
                  <a:txBody>
                    <a:bodyPr/>
                    <a:lstStyle/>
                    <a:p>
                      <a:endParaRPr lang="ru-RU" dirty="0"/>
                    </a:p>
                  </a:txBody>
                  <a:tcPr/>
                </a:tc>
                <a:extLst>
                  <a:ext uri="{0D108BD9-81ED-4DB2-BD59-A6C34878D82A}">
                    <a16:rowId xmlns:a16="http://schemas.microsoft.com/office/drawing/2014/main" val="10006"/>
                  </a:ext>
                </a:extLst>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val="738949780"/>
              </p:ext>
            </p:extLst>
          </p:nvPr>
        </p:nvGraphicFramePr>
        <p:xfrm>
          <a:off x="5556500" y="1354626"/>
          <a:ext cx="6295325" cy="5048115"/>
        </p:xfrm>
        <a:graphic>
          <a:graphicData uri="http://schemas.openxmlformats.org/drawingml/2006/table">
            <a:tbl>
              <a:tblPr>
                <a:tableStyleId>{5C22544A-7EE6-4342-B048-85BDC9FD1C3A}</a:tableStyleId>
              </a:tblPr>
              <a:tblGrid>
                <a:gridCol w="1825806">
                  <a:extLst>
                    <a:ext uri="{9D8B030D-6E8A-4147-A177-3AD203B41FA5}">
                      <a16:colId xmlns:a16="http://schemas.microsoft.com/office/drawing/2014/main" val="20000"/>
                    </a:ext>
                  </a:extLst>
                </a:gridCol>
                <a:gridCol w="4469519">
                  <a:extLst>
                    <a:ext uri="{9D8B030D-6E8A-4147-A177-3AD203B41FA5}">
                      <a16:colId xmlns:a16="http://schemas.microsoft.com/office/drawing/2014/main" val="20001"/>
                    </a:ext>
                  </a:extLst>
                </a:gridCol>
              </a:tblGrid>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86‘’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UHD</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3840×2160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IR touch 10 points writing,</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20 points touch</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3.2mm Toughened Glass</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OS</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Android 8.0</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RESPONSE 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8 </a:t>
                      </a:r>
                      <a:r>
                        <a:rPr lang="en-US" sz="1000" u="none" strike="noStrike" kern="1200" dirty="0" err="1">
                          <a:solidFill>
                            <a:srgbClr val="CFD1D3"/>
                          </a:solidFill>
                          <a:effectLst/>
                          <a:latin typeface="Segoe UI" panose="020B0502040204020203" pitchFamily="34" charset="0"/>
                          <a:ea typeface="+mn-ea"/>
                          <a:cs typeface="Segoe UI" panose="020B0502040204020203" pitchFamily="34" charset="0"/>
                        </a:rPr>
                        <a:t>ms</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BRIGHTNESS / CONTRAST</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400 cd/m2</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5000 : 1 (</a:t>
                      </a:r>
                      <a:r>
                        <a:rPr lang="en-US" sz="1000" b="1" u="none" strike="noStrike" kern="1200" dirty="0" err="1">
                          <a:solidFill>
                            <a:srgbClr val="CFD1D3"/>
                          </a:solidFill>
                          <a:effectLst/>
                          <a:latin typeface="Segoe UI" panose="020B0502040204020203" pitchFamily="34" charset="0"/>
                          <a:ea typeface="+mn-ea"/>
                          <a:cs typeface="Segoe UI" panose="020B0502040204020203" pitchFamily="34" charset="0"/>
                        </a:rPr>
                        <a:t>dyn</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REFRESHING FREQUENCY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60Hz</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LIFETIME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30 000 hours</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72979">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DISPLAY INTERFACES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HDMI IN x 3 (incl HDMI in front); VGA IN x 1; AV IN x 1; LAN x 2; USB 2.0 x 3</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(incl USB in front);  USB3.0 x 1 in front (Win PC); Touch port x 2 (incl port in front); USB Type C x 1 (in front); Audio IN x 1; RS232 x 1; HDMI OUT x 1; AV OUT x 1; Audio OUT x 1;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Light sensor injected;</a:t>
                      </a:r>
                    </a:p>
                    <a:p>
                      <a:pPr marL="0" algn="l" defTabSz="914400" rtl="0" eaLnBrk="1" fontAlgn="b" latinLnBrk="0" hangingPunct="1"/>
                      <a:r>
                        <a:rPr lang="pt-BR" sz="1000" b="1" u="none" strike="noStrike" kern="1200" dirty="0">
                          <a:solidFill>
                            <a:srgbClr val="CFD1D3"/>
                          </a:solidFill>
                          <a:effectLst/>
                          <a:latin typeface="Segoe UI" panose="020B0502040204020203" pitchFamily="34" charset="0"/>
                          <a:ea typeface="+mn-ea"/>
                          <a:cs typeface="Segoe UI" panose="020B0502040204020203" pitchFamily="34" charset="0"/>
                        </a:rPr>
                        <a:t>Injected WiFi </a:t>
                      </a:r>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802.11 (a, b, g, n, ac)</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66666">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ONBOARD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15W</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x 2 &amp;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subwoofer</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15W x 1</a:t>
                      </a:r>
                      <a:endParaRPr lang="en-US" sz="1000" b="1"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SPECS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pt-BR" sz="1000" b="1" u="none" strike="noStrike" kern="1200" dirty="0">
                          <a:solidFill>
                            <a:srgbClr val="CFD1D3"/>
                          </a:solidFill>
                          <a:effectLst/>
                          <a:latin typeface="Segoe UI" panose="020B0502040204020203" pitchFamily="34" charset="0"/>
                          <a:ea typeface="+mn-ea"/>
                          <a:cs typeface="Segoe UI" panose="020B0502040204020203" pitchFamily="34" charset="0"/>
                        </a:rPr>
                        <a:t>ARM Cortex A73 Dual Core</a:t>
                      </a:r>
                      <a:r>
                        <a:rPr lang="ru-RU" sz="1000" b="1" u="none" strike="noStrike" kern="1200" dirty="0">
                          <a:solidFill>
                            <a:srgbClr val="CFD1D3"/>
                          </a:solidFill>
                          <a:effectLst/>
                          <a:latin typeface="Segoe UI" panose="020B0502040204020203" pitchFamily="34" charset="0"/>
                          <a:ea typeface="+mn-ea"/>
                          <a:cs typeface="Segoe UI" panose="020B0502040204020203" pitchFamily="34" charset="0"/>
                        </a:rPr>
                        <a:t> +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A53</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Dual core</a:t>
                      </a:r>
                      <a:r>
                        <a:rPr lang="pt-BR" sz="1000" b="1" u="none" strike="noStrike" kern="1200" dirty="0">
                          <a:solidFill>
                            <a:srgbClr val="CFD1D3"/>
                          </a:solidFill>
                          <a:effectLst/>
                          <a:latin typeface="Segoe UI" panose="020B0502040204020203" pitchFamily="34" charset="0"/>
                          <a:ea typeface="+mn-ea"/>
                          <a:cs typeface="Segoe UI" panose="020B0502040204020203" pitchFamily="34" charset="0"/>
                        </a:rPr>
                        <a:t> CPU</a:t>
                      </a:r>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 RAM 3GB / ROM 32GB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41865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OVERALL/STANDBY POWER CONSUMPTION</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38</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W / ≤</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.5W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41865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DIMENSIONS / D. (PACK) L*H*W, MM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1967.9 x 1171.6 x 88.7 mm / 2140 x 1340 x 280 mm</a:t>
                      </a:r>
                    </a:p>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Metal Back cover / </a:t>
                      </a:r>
                      <a:r>
                        <a:rPr lang="en-US" sz="1000" b="0" u="none" strike="noStrike" kern="1200" dirty="0">
                          <a:solidFill>
                            <a:srgbClr val="CFD1D3"/>
                          </a:solidFill>
                          <a:effectLst/>
                          <a:latin typeface="Segoe UI" panose="020B0502040204020203" pitchFamily="34" charset="0"/>
                          <a:ea typeface="+mn-ea"/>
                          <a:cs typeface="Segoe UI" panose="020B0502040204020203" pitchFamily="34" charset="0"/>
                        </a:rPr>
                        <a:t>VESA 800mm x 400mm (M8 screw)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4710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NET / SHIPPING WEIGHT, KG</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Est. 78  / 94</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91132">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App for writing included,</a:t>
                      </a:r>
                      <a:r>
                        <a:rPr lang="en-US" sz="1000" b="1" u="none" strike="noStrike" kern="1200" baseline="0" dirty="0">
                          <a:solidFill>
                            <a:srgbClr val="CFD1D3"/>
                          </a:solidFill>
                          <a:effectLst/>
                          <a:latin typeface="Segoe UI" panose="020B0502040204020203" pitchFamily="34" charset="0"/>
                          <a:ea typeface="+mn-ea"/>
                          <a:cs typeface="Segoe UI" panose="020B0502040204020203" pitchFamily="34" charset="0"/>
                        </a:rPr>
                        <a:t> App for mirroring included, OfficeSuite2021</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58275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IN THE BOX</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QSG, AC power cable, remote control,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7 Writing Pens (</a:t>
                      </a:r>
                      <a:r>
                        <a:rPr lang="en-US" sz="1000" b="1" u="none" strike="noStrike" kern="1200" dirty="0" err="1">
                          <a:solidFill>
                            <a:srgbClr val="CFD1D3"/>
                          </a:solidFill>
                          <a:effectLst/>
                          <a:latin typeface="Segoe UI" panose="020B0502040204020203" pitchFamily="34" charset="0"/>
                          <a:ea typeface="+mn-ea"/>
                          <a:cs typeface="Segoe UI" panose="020B0502040204020203" pitchFamily="34" charset="0"/>
                        </a:rPr>
                        <a:t>incl</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 2 Pens for writing double colors in parallel)</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USB/HDMI cables, </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Wall Mount Kit</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Warranty Card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2" name="Рисунок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0175" y="741757"/>
            <a:ext cx="3964717" cy="4193970"/>
          </a:xfrm>
          <a:prstGeom prst="rect">
            <a:avLst/>
          </a:prstGeom>
          <a:effectLst>
            <a:outerShdw blurRad="50800" dist="38100" dir="2700000" algn="tl" rotWithShape="0">
              <a:prstClr val="black">
                <a:alpha val="40000"/>
              </a:prstClr>
            </a:outerShdw>
          </a:effectLst>
        </p:spPr>
      </p:pic>
      <p:pic>
        <p:nvPicPr>
          <p:cNvPr id="7" name="Рисунок 6">
            <a:extLst>
              <a:ext uri="{FF2B5EF4-FFF2-40B4-BE49-F238E27FC236}">
                <a16:creationId xmlns:a16="http://schemas.microsoft.com/office/drawing/2014/main" id="{D237F668-D4F3-45FE-93B8-445A3A57E7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1652578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Прямоугольник: усеченные противолежащие углы 56">
            <a:extLst>
              <a:ext uri="{FF2B5EF4-FFF2-40B4-BE49-F238E27FC236}">
                <a16:creationId xmlns:a16="http://schemas.microsoft.com/office/drawing/2014/main" id="{B10E0427-BBFC-4945-8E44-6366FF7673C0}"/>
              </a:ext>
            </a:extLst>
          </p:cNvPr>
          <p:cNvSpPr/>
          <p:nvPr/>
        </p:nvSpPr>
        <p:spPr>
          <a:xfrm>
            <a:off x="492655" y="4292564"/>
            <a:ext cx="3964718" cy="2121111"/>
          </a:xfrm>
          <a:prstGeom prst="snip2DiagRect">
            <a:avLst/>
          </a:prstGeom>
          <a:gradFill flip="none" rotWithShape="1">
            <a:gsLst>
              <a:gs pos="0">
                <a:srgbClr val="00A7FF">
                  <a:shade val="30000"/>
                  <a:satMod val="115000"/>
                </a:srgbClr>
              </a:gs>
              <a:gs pos="50000">
                <a:srgbClr val="00A7FF">
                  <a:shade val="67500"/>
                  <a:satMod val="115000"/>
                </a:srgbClr>
              </a:gs>
              <a:gs pos="100000">
                <a:srgbClr val="00A7FF">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Объект 3"/>
          <p:cNvSpPr>
            <a:spLocks noGrp="1"/>
          </p:cNvSpPr>
          <p:nvPr>
            <p:ph sz="quarter" idx="4294967295"/>
          </p:nvPr>
        </p:nvSpPr>
        <p:spPr>
          <a:xfrm>
            <a:off x="489845" y="401989"/>
            <a:ext cx="10047288" cy="1050925"/>
          </a:xfrm>
        </p:spPr>
        <p:txBody>
          <a:bodyPr vert="horz" lIns="91440" tIns="45720" rIns="91440" bIns="45720" rtlCol="0" anchor="ctr">
            <a:normAutofit fontScale="97500"/>
          </a:bodyPr>
          <a:lstStyle/>
          <a:p>
            <a:pPr marL="0" indent="0" defTabSz="914400">
              <a:lnSpc>
                <a:spcPct val="90000"/>
              </a:lnSpc>
              <a:spcBef>
                <a:spcPct val="0"/>
              </a:spcBef>
              <a:buNone/>
            </a:pPr>
            <a:r>
              <a:rPr lang="en-US" sz="3500" b="1" dirty="0">
                <a:solidFill>
                  <a:srgbClr val="00A7FF"/>
                </a:solidFill>
                <a:latin typeface="Segoe UI" panose="020B0502040204020203" pitchFamily="34" charset="0"/>
                <a:cs typeface="Segoe UI" panose="020B0502040204020203" pitchFamily="34" charset="0"/>
              </a:rPr>
              <a:t>PC Windows for Light Series</a:t>
            </a:r>
            <a:r>
              <a:rPr lang="ru-RU" sz="3500" b="1" dirty="0">
                <a:solidFill>
                  <a:srgbClr val="00A7FF"/>
                </a:solidFill>
                <a:latin typeface="Segoe UI" panose="020B0502040204020203" pitchFamily="34" charset="0"/>
                <a:cs typeface="Segoe UI" panose="020B0502040204020203" pitchFamily="34" charset="0"/>
              </a:rPr>
              <a:t> </a:t>
            </a:r>
            <a:r>
              <a:rPr lang="en-US" sz="3500" b="1" dirty="0">
                <a:solidFill>
                  <a:srgbClr val="00A7FF"/>
                </a:solidFill>
                <a:latin typeface="Segoe UI" panose="020B0502040204020203" pitchFamily="34" charset="0"/>
                <a:cs typeface="Segoe UI" panose="020B0502040204020203" pitchFamily="34" charset="0"/>
              </a:rPr>
              <a:t>|</a:t>
            </a:r>
            <a:r>
              <a:rPr lang="ru-RU" sz="3500" b="1" dirty="0">
                <a:solidFill>
                  <a:srgbClr val="00A7FF"/>
                </a:solidFill>
                <a:latin typeface="Segoe UI" panose="020B0502040204020203" pitchFamily="34" charset="0"/>
                <a:cs typeface="Segoe UI" panose="020B0502040204020203" pitchFamily="34" charset="0"/>
              </a:rPr>
              <a:t> </a:t>
            </a:r>
            <a:endParaRPr lang="en-US" sz="3500" b="1" dirty="0">
              <a:solidFill>
                <a:srgbClr val="00A7FF"/>
              </a:solidFill>
              <a:latin typeface="Segoe UI" panose="020B0502040204020203" pitchFamily="34" charset="0"/>
              <a:cs typeface="Segoe UI" panose="020B0502040204020203" pitchFamily="34" charset="0"/>
            </a:endParaRPr>
          </a:p>
          <a:p>
            <a:pPr marL="0" indent="0" defTabSz="914400">
              <a:lnSpc>
                <a:spcPct val="90000"/>
              </a:lnSpc>
              <a:spcBef>
                <a:spcPct val="0"/>
              </a:spcBef>
              <a:buNone/>
            </a:pPr>
            <a:r>
              <a:rPr lang="en-US" sz="3500" b="1" dirty="0">
                <a:solidFill>
                  <a:srgbClr val="00A7FF"/>
                </a:solidFill>
                <a:latin typeface="Segoe UI" panose="020B0502040204020203" pitchFamily="34" charset="0"/>
                <a:cs typeface="Segoe UI" panose="020B0502040204020203" pitchFamily="34" charset="0"/>
              </a:rPr>
              <a:t>PMB528K002 with 3G &amp; LTE </a:t>
            </a:r>
            <a:endParaRPr lang="ru-RU" sz="3500" b="1" dirty="0">
              <a:solidFill>
                <a:srgbClr val="00A7FF"/>
              </a:solidFill>
              <a:latin typeface="Segoe UI" panose="020B0502040204020203" pitchFamily="34" charset="0"/>
              <a:cs typeface="Segoe UI" panose="020B0502040204020203" pitchFamily="34" charset="0"/>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1103832756"/>
              </p:ext>
            </p:extLst>
          </p:nvPr>
        </p:nvGraphicFramePr>
        <p:xfrm>
          <a:off x="583984" y="4370524"/>
          <a:ext cx="3931673" cy="1779960"/>
        </p:xfrm>
        <a:graphic>
          <a:graphicData uri="http://schemas.openxmlformats.org/drawingml/2006/table">
            <a:tbl>
              <a:tblPr firstRow="1" bandRow="1">
                <a:tableStyleId>{2D5ABB26-0587-4C30-8999-92F81FD0307C}</a:tableStyleId>
              </a:tblPr>
              <a:tblGrid>
                <a:gridCol w="1864394">
                  <a:extLst>
                    <a:ext uri="{9D8B030D-6E8A-4147-A177-3AD203B41FA5}">
                      <a16:colId xmlns:a16="http://schemas.microsoft.com/office/drawing/2014/main" val="20000"/>
                    </a:ext>
                  </a:extLst>
                </a:gridCol>
                <a:gridCol w="2067279">
                  <a:extLst>
                    <a:ext uri="{9D8B030D-6E8A-4147-A177-3AD203B41FA5}">
                      <a16:colId xmlns:a16="http://schemas.microsoft.com/office/drawing/2014/main" val="20001"/>
                    </a:ext>
                  </a:extLst>
                </a:gridCol>
              </a:tblGrid>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0"/>
                  </a:ext>
                </a:extLst>
              </a:tr>
              <a:tr h="144000">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1"/>
                  </a:ext>
                </a:extLst>
              </a:tr>
              <a:tr h="14400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rtl="0" fontAlgn="b"/>
                      <a:endParaRPr lang="en-US" sz="10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7"/>
                  </a:ext>
                </a:extLst>
              </a:tr>
              <a:tr h="144000">
                <a:tc>
                  <a:txBody>
                    <a:bodyPr/>
                    <a:lstStyle/>
                    <a:p>
                      <a:pPr algn="l" rtl="0" fontAlgn="b"/>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RDP</a:t>
                      </a:r>
                      <a:r>
                        <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 </a:t>
                      </a:r>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RRP</a:t>
                      </a:r>
                    </a:p>
                  </a:txBody>
                  <a:tcPr marL="36000" marR="180000" marT="36000" marB="36000" anchor="ctr"/>
                </a:tc>
                <a:tc>
                  <a:txBody>
                    <a:bodyPr/>
                    <a:lstStyle/>
                    <a:p>
                      <a:pPr algn="l" rtl="0" fontAlgn="b"/>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689</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$8</a:t>
                      </a:r>
                      <a:r>
                        <a:rPr lang="ru-RU"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4</a:t>
                      </a:r>
                      <a:r>
                        <a:rPr lang="en-US" sz="1000" b="0"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9 USD w/o VAT</a:t>
                      </a:r>
                    </a:p>
                  </a:txBody>
                  <a:tcPr marL="36000" marR="36000" marT="36000" marB="36000" anchor="ctr"/>
                </a:tc>
                <a:extLst>
                  <a:ext uri="{0D108BD9-81ED-4DB2-BD59-A6C34878D82A}">
                    <a16:rowId xmlns:a16="http://schemas.microsoft.com/office/drawing/2014/main" val="10002"/>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Production lead time</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eaLnBrk="1" hangingPunct="1">
                        <a:spcBef>
                          <a:spcPct val="0"/>
                        </a:spcBef>
                        <a:buFontTx/>
                        <a:buNone/>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3 months </a:t>
                      </a:r>
                    </a:p>
                  </a:txBody>
                  <a:tcPr marL="36000" marR="36000" marT="36000" marB="36000" anchor="ctr"/>
                </a:tc>
                <a:extLst>
                  <a:ext uri="{0D108BD9-81ED-4DB2-BD59-A6C34878D82A}">
                    <a16:rowId xmlns:a16="http://schemas.microsoft.com/office/drawing/2014/main" val="10003"/>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Plus delivery </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train – 3 weeks, sea – 6 week</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4"/>
                  </a:ext>
                </a:extLst>
              </a:tr>
              <a:tr h="144000">
                <a:tc>
                  <a:txBody>
                    <a:bodyPr/>
                    <a:lstStyle/>
                    <a:p>
                      <a:pPr algn="l"/>
                      <a:r>
                        <a:rPr lang="en-US" alt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One model MOQ</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5</a:t>
                      </a: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0 pcs from all subs</a:t>
                      </a:r>
                      <a:endParaRPr lang="ru-RU" sz="1000" b="0" dirty="0">
                        <a:solidFill>
                          <a:schemeClr val="bg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5"/>
                  </a:ext>
                </a:extLst>
              </a:tr>
              <a:tr h="144000">
                <a:tc gridSpan="2">
                  <a:txBody>
                    <a:bodyPr/>
                    <a:lstStyle/>
                    <a:p>
                      <a:pPr algn="ctr" eaLnBrk="1" hangingPunct="1">
                        <a:spcBef>
                          <a:spcPct val="0"/>
                        </a:spcBef>
                        <a:buFontTx/>
                        <a:buNone/>
                      </a:pPr>
                      <a:r>
                        <a:rPr lang="en-US" altLang="en-US" sz="900" b="0"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Orders based on commitment from all subs </a:t>
                      </a:r>
                    </a:p>
                  </a:txBody>
                  <a:tcPr marL="36000" marR="36000" marT="36000" marB="36000" anchor="ctr"/>
                </a:tc>
                <a:tc hMerge="1">
                  <a:txBody>
                    <a:bodyPr/>
                    <a:lstStyle/>
                    <a:p>
                      <a:endParaRPr lang="ru-RU" dirty="0"/>
                    </a:p>
                  </a:txBody>
                  <a:tcPr/>
                </a:tc>
                <a:extLst>
                  <a:ext uri="{0D108BD9-81ED-4DB2-BD59-A6C34878D82A}">
                    <a16:rowId xmlns:a16="http://schemas.microsoft.com/office/drawing/2014/main" val="10006"/>
                  </a:ext>
                </a:extLst>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val="3555246238"/>
              </p:ext>
            </p:extLst>
          </p:nvPr>
        </p:nvGraphicFramePr>
        <p:xfrm>
          <a:off x="5806788" y="1884439"/>
          <a:ext cx="6170905" cy="3478657"/>
        </p:xfrm>
        <a:graphic>
          <a:graphicData uri="http://schemas.openxmlformats.org/drawingml/2006/table">
            <a:tbl>
              <a:tblPr>
                <a:tableStyleId>{5C22544A-7EE6-4342-B048-85BDC9FD1C3A}</a:tableStyleId>
              </a:tblPr>
              <a:tblGrid>
                <a:gridCol w="2136638">
                  <a:extLst>
                    <a:ext uri="{9D8B030D-6E8A-4147-A177-3AD203B41FA5}">
                      <a16:colId xmlns:a16="http://schemas.microsoft.com/office/drawing/2014/main" val="20000"/>
                    </a:ext>
                  </a:extLst>
                </a:gridCol>
                <a:gridCol w="4034267">
                  <a:extLst>
                    <a:ext uri="{9D8B030D-6E8A-4147-A177-3AD203B41FA5}">
                      <a16:colId xmlns:a16="http://schemas.microsoft.com/office/drawing/2014/main" val="20001"/>
                    </a:ext>
                  </a:extLst>
                </a:gridCol>
              </a:tblGrid>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OS (compatibility)</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Windows 10 Pro (trial)</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6149">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INTERFACES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USB</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3.1 x 2; USB 3.0 x 1; USB 2.0 x 1; RJ45 x 1; HDMI OUT x 1; USB 3.1 Type-C; Mic 3.5mm x 1; </a:t>
                      </a:r>
                      <a:r>
                        <a:rPr lang="en-US" sz="1000" u="none" strike="noStrike" kern="1200" baseline="0" dirty="0" err="1">
                          <a:solidFill>
                            <a:srgbClr val="CFD1D3"/>
                          </a:solidFill>
                          <a:effectLst/>
                          <a:latin typeface="Segoe UI" panose="020B0502040204020203" pitchFamily="34" charset="0"/>
                          <a:ea typeface="+mn-ea"/>
                          <a:cs typeface="Segoe UI" panose="020B0502040204020203" pitchFamily="34" charset="0"/>
                        </a:rPr>
                        <a:t>WiFi</a:t>
                      </a:r>
                      <a:r>
                        <a:rPr lang="en-US" sz="1000" u="none" strike="noStrike" kern="1200" baseline="0" dirty="0">
                          <a:solidFill>
                            <a:srgbClr val="CFD1D3"/>
                          </a:solidFill>
                          <a:effectLst/>
                          <a:latin typeface="Segoe UI" panose="020B0502040204020203" pitchFamily="34" charset="0"/>
                          <a:ea typeface="+mn-ea"/>
                          <a:cs typeface="Segoe UI" panose="020B0502040204020203" pitchFamily="34" charset="0"/>
                        </a:rPr>
                        <a:t> 802.11 (ac) 2.4GHz &amp; 5GHz, TPM2.0 support; 2 x 4G/LTE ANT; 1 x SIM Card Slot (Micro SIM)</a:t>
                      </a:r>
                      <a:endParaRPr lang="ru-RU" sz="1000" u="none" strike="noStrike" kern="1200" baseline="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66149">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3G / LTE </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4G: LTE-FDD: B1(2100MHz)/</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B3(1800MHz)/</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B7(2600MHz)/</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B8(900MHz)/</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B20(800MHz/</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B28(2600MHz)</a:t>
                      </a:r>
                    </a:p>
                    <a:p>
                      <a:pPr marL="0" marR="0" lvl="0" indent="0" algn="l" defTabSz="914400" rtl="0" eaLnBrk="1" fontAlgn="b" latinLnBrk="0" hangingPunct="1">
                        <a:lnSpc>
                          <a:spcPct val="100000"/>
                        </a:lnSpc>
                        <a:spcBef>
                          <a:spcPts val="0"/>
                        </a:spcBef>
                        <a:spcAft>
                          <a:spcPts val="0"/>
                        </a:spcAft>
                        <a:buClrTx/>
                        <a:buSzTx/>
                        <a:buFontTx/>
                        <a:buNone/>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4G: LTE-TDD: B38(2600MHz)/</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B41(2500MHz)</a:t>
                      </a:r>
                    </a:p>
                    <a:p>
                      <a:pPr marL="0" marR="0" lvl="0" indent="0" algn="l" defTabSz="914400" rtl="0" eaLnBrk="1" fontAlgn="b" latinLnBrk="0" hangingPunct="1">
                        <a:lnSpc>
                          <a:spcPct val="100000"/>
                        </a:lnSpc>
                        <a:spcBef>
                          <a:spcPts val="0"/>
                        </a:spcBef>
                        <a:spcAft>
                          <a:spcPts val="0"/>
                        </a:spcAft>
                        <a:buClrTx/>
                        <a:buSzTx/>
                        <a:buFontTx/>
                        <a:buNone/>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3G: WCDMA: B1/B8 (2100/900MHz)</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87225839"/>
                  </a:ext>
                </a:extLst>
              </a:tr>
              <a:tr h="199696">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CPU / RAM / ROM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Intel® Comet Lake-U CPU i5 1021</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U 10th Gen ; RAM 8GB; SSD 256GB;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749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GRAPHIC</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Intel® HD Graphics 6 series</a:t>
                      </a:r>
                      <a:endParaRPr lang="pt-BR"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74993">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EXTRA PC SPECS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pt-BR" sz="1000" u="none" strike="noStrike" kern="1200" dirty="0">
                          <a:solidFill>
                            <a:srgbClr val="CFD1D3"/>
                          </a:solidFill>
                          <a:effectLst/>
                          <a:latin typeface="Segoe UI" panose="020B0502040204020203" pitchFamily="34" charset="0"/>
                          <a:ea typeface="+mn-ea"/>
                          <a:cs typeface="Segoe UI" panose="020B0502040204020203" pitchFamily="34" charset="0"/>
                        </a:rPr>
                        <a:t>80</a:t>
                      </a:r>
                      <a:r>
                        <a:rPr lang="pt-BR" sz="1000" u="none" strike="noStrike" kern="1200" baseline="0" dirty="0">
                          <a:solidFill>
                            <a:srgbClr val="CFD1D3"/>
                          </a:solidFill>
                          <a:effectLst/>
                          <a:latin typeface="Segoe UI" panose="020B0502040204020203" pitchFamily="34" charset="0"/>
                          <a:ea typeface="+mn-ea"/>
                          <a:cs typeface="Segoe UI" panose="020B0502040204020203" pitchFamily="34" charset="0"/>
                        </a:rPr>
                        <a:t> pin connector; </a:t>
                      </a:r>
                      <a:endParaRPr lang="pt-BR"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23862">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OVERALL/STANDBY POWER CONSUMPTION</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60W / ≤</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0</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.83W</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30538">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DIMENSIONS / D. (PACK) L*H*W, MM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119 x 30 x 180 mm / 408 x 402 x 274 mm</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0">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NET / SHIPPING WEIGHT, KG</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0.7</a:t>
                      </a:r>
                      <a:r>
                        <a:rPr lang="ru-RU" sz="1000"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u="none" strike="noStrike" kern="1200" dirty="0">
                          <a:solidFill>
                            <a:srgbClr val="CFD1D3"/>
                          </a:solidFill>
                          <a:effectLst/>
                          <a:latin typeface="Segoe UI" panose="020B0502040204020203" pitchFamily="34" charset="0"/>
                          <a:ea typeface="+mn-ea"/>
                          <a:cs typeface="Segoe UI" panose="020B0502040204020203" pitchFamily="34" charset="0"/>
                        </a:rPr>
                        <a:t>/ 0.8</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392257">
                <a:tc>
                  <a:txBody>
                    <a:bodyPr/>
                    <a:lstStyle/>
                    <a:p>
                      <a:pPr marL="0" algn="l" defTabSz="914400" rtl="0" eaLnBrk="1" fontAlgn="b" latinLnBrk="0" hangingPunct="1"/>
                      <a:r>
                        <a:rPr lang="en-US" sz="10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Mozabook Classroom, </a:t>
                      </a:r>
                      <a:r>
                        <a:rPr lang="en-US" sz="1000" b="1" u="none" strike="noStrike" kern="1200" dirty="0" err="1">
                          <a:solidFill>
                            <a:srgbClr val="CFD1D3"/>
                          </a:solidFill>
                          <a:effectLst/>
                          <a:latin typeface="Segoe UI" panose="020B0502040204020203" pitchFamily="34" charset="0"/>
                          <a:ea typeface="+mn-ea"/>
                          <a:cs typeface="Segoe UI" panose="020B0502040204020203" pitchFamily="34" charset="0"/>
                        </a:rPr>
                        <a:t>mClass</a:t>
                      </a:r>
                      <a:r>
                        <a:rPr lang="en-US" sz="1000" b="1" u="none" strike="noStrike" kern="1200" dirty="0">
                          <a:solidFill>
                            <a:srgbClr val="CFD1D3"/>
                          </a:solidFill>
                          <a:effectLst/>
                          <a:latin typeface="Segoe UI" panose="020B0502040204020203" pitchFamily="34" charset="0"/>
                          <a:ea typeface="+mn-ea"/>
                          <a:cs typeface="Segoe UI" panose="020B0502040204020203" pitchFamily="34" charset="0"/>
                        </a:rPr>
                        <a:t>, </a:t>
                      </a:r>
                      <a:r>
                        <a:rPr lang="en-US" sz="1000" b="1" u="none" strike="noStrike" kern="1200" dirty="0" err="1">
                          <a:solidFill>
                            <a:srgbClr val="CFD1D3"/>
                          </a:solidFill>
                          <a:effectLst/>
                          <a:latin typeface="Segoe UI" panose="020B0502040204020203" pitchFamily="34" charset="0"/>
                          <a:ea typeface="+mn-ea"/>
                          <a:cs typeface="Segoe UI" panose="020B0502040204020203" pitchFamily="34" charset="0"/>
                        </a:rPr>
                        <a:t>OfficeSuite</a:t>
                      </a:r>
                      <a:endParaRPr lang="en-US" sz="10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pic>
        <p:nvPicPr>
          <p:cNvPr id="13" name="Рисунок 12">
            <a:extLst>
              <a:ext uri="{FF2B5EF4-FFF2-40B4-BE49-F238E27FC236}">
                <a16:creationId xmlns:a16="http://schemas.microsoft.com/office/drawing/2014/main" id="{C5C93412-32E7-4B88-878A-D11582E95C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845" y="2800258"/>
            <a:ext cx="4230292" cy="628742"/>
          </a:xfrm>
          <a:prstGeom prst="rect">
            <a:avLst/>
          </a:prstGeom>
        </p:spPr>
      </p:pic>
      <p:pic>
        <p:nvPicPr>
          <p:cNvPr id="52" name="Рисунок 51" descr="Изображение выглядит как электроника&#10;&#10;Автоматически созданное описание">
            <a:extLst>
              <a:ext uri="{FF2B5EF4-FFF2-40B4-BE49-F238E27FC236}">
                <a16:creationId xmlns:a16="http://schemas.microsoft.com/office/drawing/2014/main" id="{3DF75175-DE09-4CD8-A185-81009E40F9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873696" y="5186626"/>
            <a:ext cx="4220338" cy="1598613"/>
          </a:xfrm>
          <a:prstGeom prst="rect">
            <a:avLst/>
          </a:prstGeom>
        </p:spPr>
      </p:pic>
      <p:pic>
        <p:nvPicPr>
          <p:cNvPr id="58" name="Рисунок 57">
            <a:extLst>
              <a:ext uri="{FF2B5EF4-FFF2-40B4-BE49-F238E27FC236}">
                <a16:creationId xmlns:a16="http://schemas.microsoft.com/office/drawing/2014/main" id="{1BC29142-9826-42C2-B04F-D5B91A072B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2999" y="395445"/>
            <a:ext cx="997875" cy="365323"/>
          </a:xfrm>
          <a:prstGeom prst="rect">
            <a:avLst/>
          </a:prstGeom>
        </p:spPr>
      </p:pic>
    </p:spTree>
    <p:extLst>
      <p:ext uri="{BB962C8B-B14F-4D97-AF65-F5344CB8AC3E}">
        <p14:creationId xmlns:p14="http://schemas.microsoft.com/office/powerpoint/2010/main" val="320557469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Тема Office">
  <a:themeElements>
    <a:clrScheme name="Другая 1">
      <a:dk1>
        <a:sysClr val="windowText" lastClr="000000"/>
      </a:dk1>
      <a:lt1>
        <a:sysClr val="window" lastClr="FFFFFF"/>
      </a:lt1>
      <a:dk2>
        <a:srgbClr val="44546A"/>
      </a:dk2>
      <a:lt2>
        <a:srgbClr val="E7E6E6"/>
      </a:lt2>
      <a:accent1>
        <a:srgbClr val="6279C0"/>
      </a:accent1>
      <a:accent2>
        <a:srgbClr val="77D1FB"/>
      </a:accent2>
      <a:accent3>
        <a:srgbClr val="0EE593"/>
      </a:accent3>
      <a:accent4>
        <a:srgbClr val="24F4E5"/>
      </a:accent4>
      <a:accent5>
        <a:srgbClr val="333F48"/>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9579</TotalTime>
  <Words>4603</Words>
  <Application>Microsoft Office PowerPoint</Application>
  <PresentationFormat>Широкоэкранный</PresentationFormat>
  <Paragraphs>604</Paragraphs>
  <Slides>24</Slides>
  <Notes>2</Notes>
  <HiddenSlides>0</HiddenSlides>
  <MMClips>0</MMClips>
  <ScaleCrop>false</ScaleCrop>
  <HeadingPairs>
    <vt:vector size="8" baseType="variant">
      <vt:variant>
        <vt:lpstr>Использованные шрифты</vt:lpstr>
      </vt:variant>
      <vt:variant>
        <vt:i4>9</vt:i4>
      </vt:variant>
      <vt:variant>
        <vt:lpstr>Тема</vt:lpstr>
      </vt:variant>
      <vt:variant>
        <vt:i4>2</vt:i4>
      </vt:variant>
      <vt:variant>
        <vt:lpstr>Внедренные серверы OLE</vt:lpstr>
      </vt:variant>
      <vt:variant>
        <vt:i4>1</vt:i4>
      </vt:variant>
      <vt:variant>
        <vt:lpstr>Заголовки слайдов</vt:lpstr>
      </vt:variant>
      <vt:variant>
        <vt:i4>24</vt:i4>
      </vt:variant>
    </vt:vector>
  </HeadingPairs>
  <TitlesOfParts>
    <vt:vector size="36" baseType="lpstr">
      <vt:lpstr>Arial</vt:lpstr>
      <vt:lpstr>Bahnschrift Light</vt:lpstr>
      <vt:lpstr>Calibri</vt:lpstr>
      <vt:lpstr>Calibri Light</vt:lpstr>
      <vt:lpstr>Cambria Math</vt:lpstr>
      <vt:lpstr>Segoe UI</vt:lpstr>
      <vt:lpstr>Segoe UI Light</vt:lpstr>
      <vt:lpstr>Segoe UI Semilight</vt:lpstr>
      <vt:lpstr>TT Norms Regular</vt:lpstr>
      <vt:lpstr>1_Office Theme</vt:lpstr>
      <vt:lpstr>1_Тема Office</vt:lpstr>
      <vt:lpstr>Presentation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ACCESSORIES</vt:lpstr>
      <vt:lpstr>Презентация PowerPoint</vt:lpstr>
      <vt:lpstr>Презентация PowerPoint</vt:lpstr>
      <vt:lpstr>MULTIBOARD SOFTWARE</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Admin</dc:creator>
  <cp:lastModifiedBy>BDM Prestigio Solutions BY/AGATTU Dzianis Pratasevich</cp:lastModifiedBy>
  <cp:revision>462</cp:revision>
  <dcterms:created xsi:type="dcterms:W3CDTF">2020-02-25T09:07:30Z</dcterms:created>
  <dcterms:modified xsi:type="dcterms:W3CDTF">2023-03-14T11:29:38Z</dcterms:modified>
</cp:coreProperties>
</file>